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36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8" r:id="rId14"/>
    <p:sldId id="369" r:id="rId15"/>
    <p:sldId id="269" r:id="rId16"/>
    <p:sldId id="270" r:id="rId17"/>
    <p:sldId id="272" r:id="rId18"/>
    <p:sldId id="271" r:id="rId19"/>
    <p:sldId id="273" r:id="rId20"/>
    <p:sldId id="370" r:id="rId21"/>
    <p:sldId id="274" r:id="rId22"/>
    <p:sldId id="276" r:id="rId23"/>
    <p:sldId id="275" r:id="rId24"/>
    <p:sldId id="277" r:id="rId25"/>
    <p:sldId id="278" r:id="rId26"/>
    <p:sldId id="279" r:id="rId27"/>
    <p:sldId id="280" r:id="rId28"/>
    <p:sldId id="282" r:id="rId29"/>
    <p:sldId id="281" r:id="rId30"/>
    <p:sldId id="283" r:id="rId31"/>
    <p:sldId id="286" r:id="rId32"/>
    <p:sldId id="285" r:id="rId33"/>
    <p:sldId id="284" r:id="rId34"/>
    <p:sldId id="287" r:id="rId35"/>
    <p:sldId id="288" r:id="rId36"/>
    <p:sldId id="290" r:id="rId37"/>
    <p:sldId id="289" r:id="rId38"/>
    <p:sldId id="292" r:id="rId39"/>
    <p:sldId id="291" r:id="rId40"/>
    <p:sldId id="293" r:id="rId41"/>
    <p:sldId id="294" r:id="rId42"/>
    <p:sldId id="295" r:id="rId43"/>
    <p:sldId id="296" r:id="rId44"/>
    <p:sldId id="297" r:id="rId45"/>
    <p:sldId id="299" r:id="rId46"/>
    <p:sldId id="300" r:id="rId47"/>
    <p:sldId id="301" r:id="rId48"/>
    <p:sldId id="298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4" r:id="rId61"/>
    <p:sldId id="313" r:id="rId62"/>
    <p:sldId id="371" r:id="rId63"/>
    <p:sldId id="316" r:id="rId64"/>
    <p:sldId id="320" r:id="rId65"/>
    <p:sldId id="321" r:id="rId66"/>
    <p:sldId id="315" r:id="rId67"/>
    <p:sldId id="317" r:id="rId68"/>
    <p:sldId id="318" r:id="rId69"/>
    <p:sldId id="319" r:id="rId70"/>
    <p:sldId id="322" r:id="rId71"/>
    <p:sldId id="323" r:id="rId72"/>
    <p:sldId id="324" r:id="rId73"/>
    <p:sldId id="372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73" r:id="rId118"/>
    <p:sldId id="374" r:id="rId119"/>
    <p:sldId id="375" r:id="rId120"/>
    <p:sldId id="376" r:id="rId121"/>
    <p:sldId id="377" r:id="rId122"/>
    <p:sldId id="378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0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E372E0-A2A4-4D8B-B621-8F84D3B50867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E9515F65-45F2-4C2F-9DE9-DC70183FE0EB}">
      <dgm:prSet phldrT="[Text]"/>
      <dgm:spPr/>
      <dgm:t>
        <a:bodyPr/>
        <a:lstStyle/>
        <a:p>
          <a:r>
            <a:rPr lang="en-US" dirty="0"/>
            <a:t>program</a:t>
          </a:r>
        </a:p>
      </dgm:t>
    </dgm:pt>
    <dgm:pt modelId="{2A3E41FA-0333-4327-A03E-E69898AE7F33}" type="parTrans" cxnId="{DA9D5969-3E69-4FE3-A889-D21C1FFA9395}">
      <dgm:prSet/>
      <dgm:spPr/>
      <dgm:t>
        <a:bodyPr/>
        <a:lstStyle/>
        <a:p>
          <a:endParaRPr lang="en-US"/>
        </a:p>
      </dgm:t>
    </dgm:pt>
    <dgm:pt modelId="{915BF430-A0A6-4B27-8F23-D0A5D1EDB648}" type="sibTrans" cxnId="{DA9D5969-3E69-4FE3-A889-D21C1FFA9395}">
      <dgm:prSet/>
      <dgm:spPr/>
      <dgm:t>
        <a:bodyPr/>
        <a:lstStyle/>
        <a:p>
          <a:endParaRPr lang="en-US"/>
        </a:p>
      </dgm:t>
    </dgm:pt>
    <dgm:pt modelId="{506134CB-9478-4917-A542-B34B0C435209}">
      <dgm:prSet phldrT="[Text]"/>
      <dgm:spPr/>
      <dgm:t>
        <a:bodyPr/>
        <a:lstStyle/>
        <a:p>
          <a:r>
            <a:rPr lang="en-US" dirty="0"/>
            <a:t>3</a:t>
          </a:r>
          <a:r>
            <a:rPr lang="en-US" baseline="30000" dirty="0"/>
            <a:t>rd</a:t>
          </a:r>
          <a:r>
            <a:rPr lang="en-US" dirty="0"/>
            <a:t> party </a:t>
          </a:r>
          <a:r>
            <a:rPr lang="en-US" dirty="0" err="1"/>
            <a:t>api</a:t>
          </a:r>
          <a:r>
            <a:rPr lang="en-US" dirty="0"/>
            <a:t> (</a:t>
          </a:r>
          <a:r>
            <a:rPr lang="en-US" dirty="0" err="1"/>
            <a:t>BeanFactory</a:t>
          </a:r>
          <a:r>
            <a:rPr lang="en-US" dirty="0"/>
            <a:t>)</a:t>
          </a:r>
        </a:p>
      </dgm:t>
    </dgm:pt>
    <dgm:pt modelId="{6AD3FF9F-F0CF-462E-A38E-00F13774EEE3}" type="parTrans" cxnId="{473633AC-A37D-464E-A714-FC67FF7D223B}">
      <dgm:prSet/>
      <dgm:spPr/>
      <dgm:t>
        <a:bodyPr/>
        <a:lstStyle/>
        <a:p>
          <a:endParaRPr lang="en-US"/>
        </a:p>
      </dgm:t>
    </dgm:pt>
    <dgm:pt modelId="{0D9E7D67-34AE-49D5-AC12-88DF73A67DA4}" type="sibTrans" cxnId="{473633AC-A37D-464E-A714-FC67FF7D223B}">
      <dgm:prSet/>
      <dgm:spPr/>
      <dgm:t>
        <a:bodyPr/>
        <a:lstStyle/>
        <a:p>
          <a:endParaRPr lang="en-US"/>
        </a:p>
      </dgm:t>
    </dgm:pt>
    <dgm:pt modelId="{9965493B-1A48-4A62-B561-FC9DCFD4CB19}">
      <dgm:prSet phldrT="[Text]"/>
      <dgm:spPr/>
      <dgm:t>
        <a:bodyPr/>
        <a:lstStyle/>
        <a:p>
          <a:endParaRPr lang="en-US" dirty="0"/>
        </a:p>
      </dgm:t>
    </dgm:pt>
    <dgm:pt modelId="{26B81160-ADAA-47FF-88C5-D27ABD10791B}" type="parTrans" cxnId="{476AE154-8855-4F2D-B996-A50AB49D4A3E}">
      <dgm:prSet/>
      <dgm:spPr/>
      <dgm:t>
        <a:bodyPr/>
        <a:lstStyle/>
        <a:p>
          <a:endParaRPr lang="en-US"/>
        </a:p>
      </dgm:t>
    </dgm:pt>
    <dgm:pt modelId="{430C866D-E41E-46C6-B1F5-0E9046498CF5}" type="sibTrans" cxnId="{476AE154-8855-4F2D-B996-A50AB49D4A3E}">
      <dgm:prSet/>
      <dgm:spPr/>
      <dgm:t>
        <a:bodyPr/>
        <a:lstStyle/>
        <a:p>
          <a:endParaRPr lang="en-US"/>
        </a:p>
      </dgm:t>
    </dgm:pt>
    <dgm:pt modelId="{AFEA410A-7426-4258-8E40-1DF3614EA8F8}" type="pres">
      <dgm:prSet presAssocID="{3FE372E0-A2A4-4D8B-B621-8F84D3B50867}" presName="Name0" presStyleCnt="0">
        <dgm:presLayoutVars>
          <dgm:dir/>
          <dgm:resizeHandles val="exact"/>
        </dgm:presLayoutVars>
      </dgm:prSet>
      <dgm:spPr/>
    </dgm:pt>
    <dgm:pt modelId="{C66B39AE-2F27-432E-978F-D6267438B5BE}" type="pres">
      <dgm:prSet presAssocID="{E9515F65-45F2-4C2F-9DE9-DC70183FE0EB}" presName="node" presStyleLbl="node1" presStyleIdx="0" presStyleCnt="3">
        <dgm:presLayoutVars>
          <dgm:bulletEnabled val="1"/>
        </dgm:presLayoutVars>
      </dgm:prSet>
      <dgm:spPr/>
    </dgm:pt>
    <dgm:pt modelId="{F2A114FC-FECF-4465-9DF4-70D5ED07529B}" type="pres">
      <dgm:prSet presAssocID="{915BF430-A0A6-4B27-8F23-D0A5D1EDB648}" presName="sibTrans" presStyleLbl="sibTrans2D1" presStyleIdx="0" presStyleCnt="2"/>
      <dgm:spPr/>
    </dgm:pt>
    <dgm:pt modelId="{666E0986-1735-40B5-906F-C08388E453CD}" type="pres">
      <dgm:prSet presAssocID="{915BF430-A0A6-4B27-8F23-D0A5D1EDB648}" presName="connectorText" presStyleLbl="sibTrans2D1" presStyleIdx="0" presStyleCnt="2"/>
      <dgm:spPr/>
    </dgm:pt>
    <dgm:pt modelId="{82DF2601-302B-4C7B-925B-EAD9E8FB87B5}" type="pres">
      <dgm:prSet presAssocID="{506134CB-9478-4917-A542-B34B0C435209}" presName="node" presStyleLbl="node1" presStyleIdx="1" presStyleCnt="3">
        <dgm:presLayoutVars>
          <dgm:bulletEnabled val="1"/>
        </dgm:presLayoutVars>
      </dgm:prSet>
      <dgm:spPr/>
    </dgm:pt>
    <dgm:pt modelId="{1370097A-5B9B-45B7-BDA8-5C2F059F3CBF}" type="pres">
      <dgm:prSet presAssocID="{0D9E7D67-34AE-49D5-AC12-88DF73A67DA4}" presName="sibTrans" presStyleLbl="sibTrans2D1" presStyleIdx="1" presStyleCnt="2"/>
      <dgm:spPr/>
    </dgm:pt>
    <dgm:pt modelId="{52E6ADDD-D59E-48EF-B9D1-7BEEDA0B87B4}" type="pres">
      <dgm:prSet presAssocID="{0D9E7D67-34AE-49D5-AC12-88DF73A67DA4}" presName="connectorText" presStyleLbl="sibTrans2D1" presStyleIdx="1" presStyleCnt="2"/>
      <dgm:spPr/>
    </dgm:pt>
    <dgm:pt modelId="{9FFF89EB-173B-4D62-8F4C-9B85FBBA77FE}" type="pres">
      <dgm:prSet presAssocID="{9965493B-1A48-4A62-B561-FC9DCFD4CB19}" presName="node" presStyleLbl="node1" presStyleIdx="2" presStyleCnt="3">
        <dgm:presLayoutVars>
          <dgm:bulletEnabled val="1"/>
        </dgm:presLayoutVars>
      </dgm:prSet>
      <dgm:spPr/>
    </dgm:pt>
  </dgm:ptLst>
  <dgm:cxnLst>
    <dgm:cxn modelId="{D9DCB212-1561-4DCD-96F0-F2F9F1E0055A}" type="presOf" srcId="{915BF430-A0A6-4B27-8F23-D0A5D1EDB648}" destId="{666E0986-1735-40B5-906F-C08388E453CD}" srcOrd="1" destOrd="0" presId="urn:microsoft.com/office/officeart/2005/8/layout/process1"/>
    <dgm:cxn modelId="{DDE9DF5B-22AC-4BEC-85B6-D6A02BFBF40C}" type="presOf" srcId="{506134CB-9478-4917-A542-B34B0C435209}" destId="{82DF2601-302B-4C7B-925B-EAD9E8FB87B5}" srcOrd="0" destOrd="0" presId="urn:microsoft.com/office/officeart/2005/8/layout/process1"/>
    <dgm:cxn modelId="{DA9D5969-3E69-4FE3-A889-D21C1FFA9395}" srcId="{3FE372E0-A2A4-4D8B-B621-8F84D3B50867}" destId="{E9515F65-45F2-4C2F-9DE9-DC70183FE0EB}" srcOrd="0" destOrd="0" parTransId="{2A3E41FA-0333-4327-A03E-E69898AE7F33}" sibTransId="{915BF430-A0A6-4B27-8F23-D0A5D1EDB648}"/>
    <dgm:cxn modelId="{2973A16A-A125-4D8B-B4AC-D79E8FF51CD0}" type="presOf" srcId="{0D9E7D67-34AE-49D5-AC12-88DF73A67DA4}" destId="{52E6ADDD-D59E-48EF-B9D1-7BEEDA0B87B4}" srcOrd="1" destOrd="0" presId="urn:microsoft.com/office/officeart/2005/8/layout/process1"/>
    <dgm:cxn modelId="{DFC7C453-35AA-44AB-AF52-3F453BEDFFB8}" type="presOf" srcId="{0D9E7D67-34AE-49D5-AC12-88DF73A67DA4}" destId="{1370097A-5B9B-45B7-BDA8-5C2F059F3CBF}" srcOrd="0" destOrd="0" presId="urn:microsoft.com/office/officeart/2005/8/layout/process1"/>
    <dgm:cxn modelId="{476AE154-8855-4F2D-B996-A50AB49D4A3E}" srcId="{3FE372E0-A2A4-4D8B-B621-8F84D3B50867}" destId="{9965493B-1A48-4A62-B561-FC9DCFD4CB19}" srcOrd="2" destOrd="0" parTransId="{26B81160-ADAA-47FF-88C5-D27ABD10791B}" sibTransId="{430C866D-E41E-46C6-B1F5-0E9046498CF5}"/>
    <dgm:cxn modelId="{D455F391-3690-49E9-8267-8F2CC38480A0}" type="presOf" srcId="{E9515F65-45F2-4C2F-9DE9-DC70183FE0EB}" destId="{C66B39AE-2F27-432E-978F-D6267438B5BE}" srcOrd="0" destOrd="0" presId="urn:microsoft.com/office/officeart/2005/8/layout/process1"/>
    <dgm:cxn modelId="{5C28AF97-FC58-47E8-9139-9FB1A1B7D16A}" type="presOf" srcId="{9965493B-1A48-4A62-B561-FC9DCFD4CB19}" destId="{9FFF89EB-173B-4D62-8F4C-9B85FBBA77FE}" srcOrd="0" destOrd="0" presId="urn:microsoft.com/office/officeart/2005/8/layout/process1"/>
    <dgm:cxn modelId="{A613C39D-79C0-497F-97FD-114297FD7FAC}" type="presOf" srcId="{3FE372E0-A2A4-4D8B-B621-8F84D3B50867}" destId="{AFEA410A-7426-4258-8E40-1DF3614EA8F8}" srcOrd="0" destOrd="0" presId="urn:microsoft.com/office/officeart/2005/8/layout/process1"/>
    <dgm:cxn modelId="{473633AC-A37D-464E-A714-FC67FF7D223B}" srcId="{3FE372E0-A2A4-4D8B-B621-8F84D3B50867}" destId="{506134CB-9478-4917-A542-B34B0C435209}" srcOrd="1" destOrd="0" parTransId="{6AD3FF9F-F0CF-462E-A38E-00F13774EEE3}" sibTransId="{0D9E7D67-34AE-49D5-AC12-88DF73A67DA4}"/>
    <dgm:cxn modelId="{C61734E0-9294-46A5-B36B-7E61B8861ECB}" type="presOf" srcId="{915BF430-A0A6-4B27-8F23-D0A5D1EDB648}" destId="{F2A114FC-FECF-4465-9DF4-70D5ED07529B}" srcOrd="0" destOrd="0" presId="urn:microsoft.com/office/officeart/2005/8/layout/process1"/>
    <dgm:cxn modelId="{ED2B7BD1-43F3-44B9-A4EA-0C319C763319}" type="presParOf" srcId="{AFEA410A-7426-4258-8E40-1DF3614EA8F8}" destId="{C66B39AE-2F27-432E-978F-D6267438B5BE}" srcOrd="0" destOrd="0" presId="urn:microsoft.com/office/officeart/2005/8/layout/process1"/>
    <dgm:cxn modelId="{16EB4E8C-7445-44F1-817A-607168E928A3}" type="presParOf" srcId="{AFEA410A-7426-4258-8E40-1DF3614EA8F8}" destId="{F2A114FC-FECF-4465-9DF4-70D5ED07529B}" srcOrd="1" destOrd="0" presId="urn:microsoft.com/office/officeart/2005/8/layout/process1"/>
    <dgm:cxn modelId="{7B6F7621-90D5-4131-AB9A-CEDC65A48CC4}" type="presParOf" srcId="{F2A114FC-FECF-4465-9DF4-70D5ED07529B}" destId="{666E0986-1735-40B5-906F-C08388E453CD}" srcOrd="0" destOrd="0" presId="urn:microsoft.com/office/officeart/2005/8/layout/process1"/>
    <dgm:cxn modelId="{1A7E83EF-0588-4F7D-9B81-463ECFACA591}" type="presParOf" srcId="{AFEA410A-7426-4258-8E40-1DF3614EA8F8}" destId="{82DF2601-302B-4C7B-925B-EAD9E8FB87B5}" srcOrd="2" destOrd="0" presId="urn:microsoft.com/office/officeart/2005/8/layout/process1"/>
    <dgm:cxn modelId="{880BE613-3D54-4962-AB1A-11F9BB43F2F5}" type="presParOf" srcId="{AFEA410A-7426-4258-8E40-1DF3614EA8F8}" destId="{1370097A-5B9B-45B7-BDA8-5C2F059F3CBF}" srcOrd="3" destOrd="0" presId="urn:microsoft.com/office/officeart/2005/8/layout/process1"/>
    <dgm:cxn modelId="{CDD54472-6A24-456C-9063-88F5DDC31BF9}" type="presParOf" srcId="{1370097A-5B9B-45B7-BDA8-5C2F059F3CBF}" destId="{52E6ADDD-D59E-48EF-B9D1-7BEEDA0B87B4}" srcOrd="0" destOrd="0" presId="urn:microsoft.com/office/officeart/2005/8/layout/process1"/>
    <dgm:cxn modelId="{6B670F8E-9CA9-4FA8-9172-15E761189146}" type="presParOf" srcId="{AFEA410A-7426-4258-8E40-1DF3614EA8F8}" destId="{9FFF89EB-173B-4D62-8F4C-9B85FBBA77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C1CC28-F19C-4A18-A337-31F45DA541F8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</dgm:pt>
    <dgm:pt modelId="{6A826133-6560-4BE0-8FBD-2FB37849AE47}">
      <dgm:prSet phldrT="[Text]"/>
      <dgm:spPr/>
      <dgm:t>
        <a:bodyPr/>
        <a:lstStyle/>
        <a:p>
          <a:r>
            <a:rPr lang="en-US" dirty="0"/>
            <a:t>Configuration List</a:t>
          </a:r>
        </a:p>
      </dgm:t>
    </dgm:pt>
    <dgm:pt modelId="{7B4E6A21-E04D-4B82-B93C-38C605A7A53D}" type="parTrans" cxnId="{CCEFCAEE-810E-4C72-9B69-D46C1385A7E5}">
      <dgm:prSet/>
      <dgm:spPr/>
      <dgm:t>
        <a:bodyPr/>
        <a:lstStyle/>
        <a:p>
          <a:endParaRPr lang="en-US"/>
        </a:p>
      </dgm:t>
    </dgm:pt>
    <dgm:pt modelId="{95E069A6-6498-4440-B3A7-63B75AA4196C}" type="sibTrans" cxnId="{CCEFCAEE-810E-4C72-9B69-D46C1385A7E5}">
      <dgm:prSet/>
      <dgm:spPr/>
      <dgm:t>
        <a:bodyPr/>
        <a:lstStyle/>
        <a:p>
          <a:endParaRPr lang="en-US"/>
        </a:p>
      </dgm:t>
    </dgm:pt>
    <dgm:pt modelId="{F4A85FF8-DFAB-42CE-AF9C-C502067A1D4B}">
      <dgm:prSet phldrT="[Text]"/>
      <dgm:spPr/>
      <dgm:t>
        <a:bodyPr/>
        <a:lstStyle/>
        <a:p>
          <a:r>
            <a:rPr lang="en-US" dirty="0"/>
            <a:t>Bean Object</a:t>
          </a:r>
        </a:p>
      </dgm:t>
    </dgm:pt>
    <dgm:pt modelId="{6EA390F0-F6F5-428C-A0AD-5CF40FEA4065}" type="parTrans" cxnId="{14884CB5-E7D8-4A36-86E6-49EF3CA7089D}">
      <dgm:prSet/>
      <dgm:spPr/>
      <dgm:t>
        <a:bodyPr/>
        <a:lstStyle/>
        <a:p>
          <a:endParaRPr lang="en-US"/>
        </a:p>
      </dgm:t>
    </dgm:pt>
    <dgm:pt modelId="{271CFAF1-EB60-4836-90FB-8EBD4862AEC5}" type="sibTrans" cxnId="{14884CB5-E7D8-4A36-86E6-49EF3CA7089D}">
      <dgm:prSet/>
      <dgm:spPr/>
      <dgm:t>
        <a:bodyPr/>
        <a:lstStyle/>
        <a:p>
          <a:endParaRPr lang="en-US"/>
        </a:p>
      </dgm:t>
    </dgm:pt>
    <dgm:pt modelId="{44E601FF-310E-48B7-9415-75EE27B47B76}">
      <dgm:prSet phldrT="[Text]"/>
      <dgm:spPr/>
      <dgm:t>
        <a:bodyPr/>
        <a:lstStyle/>
        <a:p>
          <a:r>
            <a:rPr lang="en-US" dirty="0"/>
            <a:t>Bean Object</a:t>
          </a:r>
        </a:p>
      </dgm:t>
    </dgm:pt>
    <dgm:pt modelId="{236D6CCA-B683-48A4-8258-93B95940AE08}" type="parTrans" cxnId="{011BA2F9-09D6-46C2-8DA2-0EA138220308}">
      <dgm:prSet/>
      <dgm:spPr/>
      <dgm:t>
        <a:bodyPr/>
        <a:lstStyle/>
        <a:p>
          <a:endParaRPr lang="en-US"/>
        </a:p>
      </dgm:t>
    </dgm:pt>
    <dgm:pt modelId="{90D5F7E5-65F3-4349-8CA9-D016A47F6862}" type="sibTrans" cxnId="{011BA2F9-09D6-46C2-8DA2-0EA138220308}">
      <dgm:prSet/>
      <dgm:spPr/>
      <dgm:t>
        <a:bodyPr/>
        <a:lstStyle/>
        <a:p>
          <a:endParaRPr lang="en-US"/>
        </a:p>
      </dgm:t>
    </dgm:pt>
    <dgm:pt modelId="{01FC9FA0-6D70-44A5-8FAF-9367DBBDF65F}" type="pres">
      <dgm:prSet presAssocID="{88C1CC28-F19C-4A18-A337-31F45DA541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D376571-C980-4FDF-A6EC-379B28D23441}" type="pres">
      <dgm:prSet presAssocID="{6A826133-6560-4BE0-8FBD-2FB37849AE47}" presName="root1" presStyleCnt="0"/>
      <dgm:spPr/>
    </dgm:pt>
    <dgm:pt modelId="{971D5314-9AE3-418C-8346-C8877161358F}" type="pres">
      <dgm:prSet presAssocID="{6A826133-6560-4BE0-8FBD-2FB37849AE47}" presName="LevelOneTextNode" presStyleLbl="node0" presStyleIdx="0" presStyleCnt="1" custScaleY="120638">
        <dgm:presLayoutVars>
          <dgm:chPref val="3"/>
        </dgm:presLayoutVars>
      </dgm:prSet>
      <dgm:spPr/>
    </dgm:pt>
    <dgm:pt modelId="{D4C6A880-53AB-4B0F-92FC-FBC40729EB3E}" type="pres">
      <dgm:prSet presAssocID="{6A826133-6560-4BE0-8FBD-2FB37849AE47}" presName="level2hierChild" presStyleCnt="0"/>
      <dgm:spPr/>
    </dgm:pt>
    <dgm:pt modelId="{91E6B458-2D6F-4C45-A855-BA48DF581F9E}" type="pres">
      <dgm:prSet presAssocID="{6EA390F0-F6F5-428C-A0AD-5CF40FEA4065}" presName="conn2-1" presStyleLbl="parChTrans1D2" presStyleIdx="0" presStyleCnt="2"/>
      <dgm:spPr/>
    </dgm:pt>
    <dgm:pt modelId="{3DAA9023-A9A2-4B53-8528-5FD331E4E8AF}" type="pres">
      <dgm:prSet presAssocID="{6EA390F0-F6F5-428C-A0AD-5CF40FEA4065}" presName="connTx" presStyleLbl="parChTrans1D2" presStyleIdx="0" presStyleCnt="2"/>
      <dgm:spPr/>
    </dgm:pt>
    <dgm:pt modelId="{0D3135CE-DC7D-4C01-9517-694DC9975B88}" type="pres">
      <dgm:prSet presAssocID="{F4A85FF8-DFAB-42CE-AF9C-C502067A1D4B}" presName="root2" presStyleCnt="0"/>
      <dgm:spPr/>
    </dgm:pt>
    <dgm:pt modelId="{8AF05B3C-33F0-4DB7-AEB0-A3CEAD080642}" type="pres">
      <dgm:prSet presAssocID="{F4A85FF8-DFAB-42CE-AF9C-C502067A1D4B}" presName="LevelTwoTextNode" presStyleLbl="node2" presStyleIdx="0" presStyleCnt="2">
        <dgm:presLayoutVars>
          <dgm:chPref val="3"/>
        </dgm:presLayoutVars>
      </dgm:prSet>
      <dgm:spPr/>
    </dgm:pt>
    <dgm:pt modelId="{65D49200-5A74-4799-9E55-B83F4CDB5BDE}" type="pres">
      <dgm:prSet presAssocID="{F4A85FF8-DFAB-42CE-AF9C-C502067A1D4B}" presName="level3hierChild" presStyleCnt="0"/>
      <dgm:spPr/>
    </dgm:pt>
    <dgm:pt modelId="{D9AEEA96-1612-4966-A087-18D647F98D61}" type="pres">
      <dgm:prSet presAssocID="{236D6CCA-B683-48A4-8258-93B95940AE08}" presName="conn2-1" presStyleLbl="parChTrans1D2" presStyleIdx="1" presStyleCnt="2"/>
      <dgm:spPr/>
    </dgm:pt>
    <dgm:pt modelId="{21D5A72E-9F03-4114-865E-39E598713723}" type="pres">
      <dgm:prSet presAssocID="{236D6CCA-B683-48A4-8258-93B95940AE08}" presName="connTx" presStyleLbl="parChTrans1D2" presStyleIdx="1" presStyleCnt="2"/>
      <dgm:spPr/>
    </dgm:pt>
    <dgm:pt modelId="{795C21A0-2465-417D-90E5-3141627B2E94}" type="pres">
      <dgm:prSet presAssocID="{44E601FF-310E-48B7-9415-75EE27B47B76}" presName="root2" presStyleCnt="0"/>
      <dgm:spPr/>
    </dgm:pt>
    <dgm:pt modelId="{329FB6DA-0953-4453-9E32-DCAE967054A0}" type="pres">
      <dgm:prSet presAssocID="{44E601FF-310E-48B7-9415-75EE27B47B76}" presName="LevelTwoTextNode" presStyleLbl="node2" presStyleIdx="1" presStyleCnt="2">
        <dgm:presLayoutVars>
          <dgm:chPref val="3"/>
        </dgm:presLayoutVars>
      </dgm:prSet>
      <dgm:spPr/>
    </dgm:pt>
    <dgm:pt modelId="{73215F97-73B7-48A7-B22C-512C87903D43}" type="pres">
      <dgm:prSet presAssocID="{44E601FF-310E-48B7-9415-75EE27B47B76}" presName="level3hierChild" presStyleCnt="0"/>
      <dgm:spPr/>
    </dgm:pt>
  </dgm:ptLst>
  <dgm:cxnLst>
    <dgm:cxn modelId="{36C3E416-040B-460E-90CC-ACB438046BF3}" type="presOf" srcId="{44E601FF-310E-48B7-9415-75EE27B47B76}" destId="{329FB6DA-0953-4453-9E32-DCAE967054A0}" srcOrd="0" destOrd="0" presId="urn:microsoft.com/office/officeart/2005/8/layout/hierarchy2"/>
    <dgm:cxn modelId="{223DE528-66DF-40EB-AF51-A91E3DA17BC3}" type="presOf" srcId="{6EA390F0-F6F5-428C-A0AD-5CF40FEA4065}" destId="{91E6B458-2D6F-4C45-A855-BA48DF581F9E}" srcOrd="0" destOrd="0" presId="urn:microsoft.com/office/officeart/2005/8/layout/hierarchy2"/>
    <dgm:cxn modelId="{98CFA25E-F6E1-4A2A-9B53-80D6A64C1F60}" type="presOf" srcId="{88C1CC28-F19C-4A18-A337-31F45DA541F8}" destId="{01FC9FA0-6D70-44A5-8FAF-9367DBBDF65F}" srcOrd="0" destOrd="0" presId="urn:microsoft.com/office/officeart/2005/8/layout/hierarchy2"/>
    <dgm:cxn modelId="{BC544263-B54D-4813-9901-2BCF630E02A9}" type="presOf" srcId="{6A826133-6560-4BE0-8FBD-2FB37849AE47}" destId="{971D5314-9AE3-418C-8346-C8877161358F}" srcOrd="0" destOrd="0" presId="urn:microsoft.com/office/officeart/2005/8/layout/hierarchy2"/>
    <dgm:cxn modelId="{AD2E2A7F-6F37-4359-8935-3892D1390C1A}" type="presOf" srcId="{6EA390F0-F6F5-428C-A0AD-5CF40FEA4065}" destId="{3DAA9023-A9A2-4B53-8528-5FD331E4E8AF}" srcOrd="1" destOrd="0" presId="urn:microsoft.com/office/officeart/2005/8/layout/hierarchy2"/>
    <dgm:cxn modelId="{0A5B0CB0-9227-4FB9-9940-BE86FAA04259}" type="presOf" srcId="{236D6CCA-B683-48A4-8258-93B95940AE08}" destId="{D9AEEA96-1612-4966-A087-18D647F98D61}" srcOrd="0" destOrd="0" presId="urn:microsoft.com/office/officeart/2005/8/layout/hierarchy2"/>
    <dgm:cxn modelId="{14884CB5-E7D8-4A36-86E6-49EF3CA7089D}" srcId="{6A826133-6560-4BE0-8FBD-2FB37849AE47}" destId="{F4A85FF8-DFAB-42CE-AF9C-C502067A1D4B}" srcOrd="0" destOrd="0" parTransId="{6EA390F0-F6F5-428C-A0AD-5CF40FEA4065}" sibTransId="{271CFAF1-EB60-4836-90FB-8EBD4862AEC5}"/>
    <dgm:cxn modelId="{C6E16DE4-2F7D-445A-B332-274C399A80A2}" type="presOf" srcId="{236D6CCA-B683-48A4-8258-93B95940AE08}" destId="{21D5A72E-9F03-4114-865E-39E598713723}" srcOrd="1" destOrd="0" presId="urn:microsoft.com/office/officeart/2005/8/layout/hierarchy2"/>
    <dgm:cxn modelId="{CCEFCAEE-810E-4C72-9B69-D46C1385A7E5}" srcId="{88C1CC28-F19C-4A18-A337-31F45DA541F8}" destId="{6A826133-6560-4BE0-8FBD-2FB37849AE47}" srcOrd="0" destOrd="0" parTransId="{7B4E6A21-E04D-4B82-B93C-38C605A7A53D}" sibTransId="{95E069A6-6498-4440-B3A7-63B75AA4196C}"/>
    <dgm:cxn modelId="{B61448F0-CBCE-4475-B4BC-49AB6A38E093}" type="presOf" srcId="{F4A85FF8-DFAB-42CE-AF9C-C502067A1D4B}" destId="{8AF05B3C-33F0-4DB7-AEB0-A3CEAD080642}" srcOrd="0" destOrd="0" presId="urn:microsoft.com/office/officeart/2005/8/layout/hierarchy2"/>
    <dgm:cxn modelId="{011BA2F9-09D6-46C2-8DA2-0EA138220308}" srcId="{6A826133-6560-4BE0-8FBD-2FB37849AE47}" destId="{44E601FF-310E-48B7-9415-75EE27B47B76}" srcOrd="1" destOrd="0" parTransId="{236D6CCA-B683-48A4-8258-93B95940AE08}" sibTransId="{90D5F7E5-65F3-4349-8CA9-D016A47F6862}"/>
    <dgm:cxn modelId="{4E2480F3-1481-4623-8BA9-D9A2D124B156}" type="presParOf" srcId="{01FC9FA0-6D70-44A5-8FAF-9367DBBDF65F}" destId="{ED376571-C980-4FDF-A6EC-379B28D23441}" srcOrd="0" destOrd="0" presId="urn:microsoft.com/office/officeart/2005/8/layout/hierarchy2"/>
    <dgm:cxn modelId="{90AC9095-2438-467C-9B77-6646BD04CC4A}" type="presParOf" srcId="{ED376571-C980-4FDF-A6EC-379B28D23441}" destId="{971D5314-9AE3-418C-8346-C8877161358F}" srcOrd="0" destOrd="0" presId="urn:microsoft.com/office/officeart/2005/8/layout/hierarchy2"/>
    <dgm:cxn modelId="{E8E0E79C-4F5A-480A-8C47-FE13FB51F4DC}" type="presParOf" srcId="{ED376571-C980-4FDF-A6EC-379B28D23441}" destId="{D4C6A880-53AB-4B0F-92FC-FBC40729EB3E}" srcOrd="1" destOrd="0" presId="urn:microsoft.com/office/officeart/2005/8/layout/hierarchy2"/>
    <dgm:cxn modelId="{3319E855-C567-46F0-B13A-4FC0C846FF97}" type="presParOf" srcId="{D4C6A880-53AB-4B0F-92FC-FBC40729EB3E}" destId="{91E6B458-2D6F-4C45-A855-BA48DF581F9E}" srcOrd="0" destOrd="0" presId="urn:microsoft.com/office/officeart/2005/8/layout/hierarchy2"/>
    <dgm:cxn modelId="{B4BF0B91-F5CD-43D0-9F7D-1559DF148ADA}" type="presParOf" srcId="{91E6B458-2D6F-4C45-A855-BA48DF581F9E}" destId="{3DAA9023-A9A2-4B53-8528-5FD331E4E8AF}" srcOrd="0" destOrd="0" presId="urn:microsoft.com/office/officeart/2005/8/layout/hierarchy2"/>
    <dgm:cxn modelId="{005F2EEE-314F-4162-9F78-0DF61FDF7DC8}" type="presParOf" srcId="{D4C6A880-53AB-4B0F-92FC-FBC40729EB3E}" destId="{0D3135CE-DC7D-4C01-9517-694DC9975B88}" srcOrd="1" destOrd="0" presId="urn:microsoft.com/office/officeart/2005/8/layout/hierarchy2"/>
    <dgm:cxn modelId="{CCE14AC3-2005-4AA0-B944-50EC55A4FF06}" type="presParOf" srcId="{0D3135CE-DC7D-4C01-9517-694DC9975B88}" destId="{8AF05B3C-33F0-4DB7-AEB0-A3CEAD080642}" srcOrd="0" destOrd="0" presId="urn:microsoft.com/office/officeart/2005/8/layout/hierarchy2"/>
    <dgm:cxn modelId="{81657A09-5545-4E99-B8A9-81EA748113DB}" type="presParOf" srcId="{0D3135CE-DC7D-4C01-9517-694DC9975B88}" destId="{65D49200-5A74-4799-9E55-B83F4CDB5BDE}" srcOrd="1" destOrd="0" presId="urn:microsoft.com/office/officeart/2005/8/layout/hierarchy2"/>
    <dgm:cxn modelId="{5D59DE60-DEDD-476C-B2E3-32B810F71C39}" type="presParOf" srcId="{D4C6A880-53AB-4B0F-92FC-FBC40729EB3E}" destId="{D9AEEA96-1612-4966-A087-18D647F98D61}" srcOrd="2" destOrd="0" presId="urn:microsoft.com/office/officeart/2005/8/layout/hierarchy2"/>
    <dgm:cxn modelId="{3AA43D42-66E4-4070-9ECE-2B5F087A9135}" type="presParOf" srcId="{D9AEEA96-1612-4966-A087-18D647F98D61}" destId="{21D5A72E-9F03-4114-865E-39E598713723}" srcOrd="0" destOrd="0" presId="urn:microsoft.com/office/officeart/2005/8/layout/hierarchy2"/>
    <dgm:cxn modelId="{5D2611E4-9A97-44BB-B67C-A99C14F4CA9B}" type="presParOf" srcId="{D4C6A880-53AB-4B0F-92FC-FBC40729EB3E}" destId="{795C21A0-2465-417D-90E5-3141627B2E94}" srcOrd="3" destOrd="0" presId="urn:microsoft.com/office/officeart/2005/8/layout/hierarchy2"/>
    <dgm:cxn modelId="{17CA5C84-46DD-49B6-8FEB-B11F74D18E05}" type="presParOf" srcId="{795C21A0-2465-417D-90E5-3141627B2E94}" destId="{329FB6DA-0953-4453-9E32-DCAE967054A0}" srcOrd="0" destOrd="0" presId="urn:microsoft.com/office/officeart/2005/8/layout/hierarchy2"/>
    <dgm:cxn modelId="{A118AE2B-6508-410C-83DC-3BBD1C1F1F3F}" type="presParOf" srcId="{795C21A0-2465-417D-90E5-3141627B2E94}" destId="{73215F97-73B7-48A7-B22C-512C87903D4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B49661-CC38-4FD1-B34D-3F1B47FEBBC0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CFBEAB-4EE5-43DC-A31C-E7E2B8AA1E5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ysClr val="windowText" lastClr="000000"/>
              </a:solidFill>
            </a:rPr>
            <a:t>ApplicationContext</a:t>
          </a:r>
          <a:r>
            <a:rPr lang="en-US" dirty="0">
              <a:solidFill>
                <a:sysClr val="windowText" lastClr="000000"/>
              </a:solidFill>
            </a:rPr>
            <a:t> API Interface </a:t>
          </a:r>
        </a:p>
      </dgm:t>
    </dgm:pt>
    <dgm:pt modelId="{F7071514-B3A9-424A-B476-DC67715B492F}" type="parTrans" cxnId="{AF12B59E-DA38-4955-A940-E3ECB5411098}">
      <dgm:prSet/>
      <dgm:spPr/>
      <dgm:t>
        <a:bodyPr/>
        <a:lstStyle/>
        <a:p>
          <a:endParaRPr lang="en-US"/>
        </a:p>
      </dgm:t>
    </dgm:pt>
    <dgm:pt modelId="{8AB23917-407D-4658-BD39-1272532F48A4}" type="sibTrans" cxnId="{AF12B59E-DA38-4955-A940-E3ECB5411098}">
      <dgm:prSet/>
      <dgm:spPr/>
      <dgm:t>
        <a:bodyPr/>
        <a:lstStyle/>
        <a:p>
          <a:endParaRPr lang="en-US"/>
        </a:p>
      </dgm:t>
    </dgm:pt>
    <dgm:pt modelId="{3FC7D02C-04B9-4D30-82BE-5E01B00C5CA9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b="1" dirty="0" err="1">
              <a:solidFill>
                <a:sysClr val="windowText" lastClr="000000"/>
              </a:solidFill>
            </a:rPr>
            <a:t>BeanFatory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EBCD5EC9-F230-48FA-B49C-C6511316CF89}" type="parTrans" cxnId="{949189C7-64B9-4071-82C4-E986D5C14FC4}">
      <dgm:prSet/>
      <dgm:spPr/>
      <dgm:t>
        <a:bodyPr/>
        <a:lstStyle/>
        <a:p>
          <a:endParaRPr lang="en-US"/>
        </a:p>
      </dgm:t>
    </dgm:pt>
    <dgm:pt modelId="{0E84DB0A-B132-4387-945E-EE6AC703B052}" type="sibTrans" cxnId="{949189C7-64B9-4071-82C4-E986D5C14FC4}">
      <dgm:prSet/>
      <dgm:spPr/>
      <dgm:t>
        <a:bodyPr/>
        <a:lstStyle/>
        <a:p>
          <a:endParaRPr lang="en-US"/>
        </a:p>
      </dgm:t>
    </dgm:pt>
    <dgm:pt modelId="{AFB4B858-8C2D-49B5-A611-98A014935D9B}">
      <dgm:prSet phldrT="[Text]"/>
      <dgm:spPr>
        <a:solidFill>
          <a:srgbClr val="00B0F0"/>
        </a:solidFill>
      </dgm:spPr>
      <dgm:t>
        <a:bodyPr/>
        <a:lstStyle/>
        <a:p>
          <a:r>
            <a:rPr lang="en-US" b="0" i="0" dirty="0">
              <a:solidFill>
                <a:schemeClr val="tx1"/>
              </a:solidFill>
            </a:rPr>
            <a:t>internationalization (i18n)</a:t>
          </a:r>
          <a:endParaRPr lang="en-US" dirty="0">
            <a:solidFill>
              <a:schemeClr val="tx1"/>
            </a:solidFill>
          </a:endParaRPr>
        </a:p>
      </dgm:t>
    </dgm:pt>
    <dgm:pt modelId="{26C8F941-C655-4A33-8506-C050B9D8CDF6}" type="parTrans" cxnId="{5040D961-242C-43AA-A00D-9DFC6ACEFE8C}">
      <dgm:prSet/>
      <dgm:spPr/>
      <dgm:t>
        <a:bodyPr/>
        <a:lstStyle/>
        <a:p>
          <a:endParaRPr lang="en-US"/>
        </a:p>
      </dgm:t>
    </dgm:pt>
    <dgm:pt modelId="{752A857F-3F74-42EA-8B50-2909E76303DD}" type="sibTrans" cxnId="{5040D961-242C-43AA-A00D-9DFC6ACEFE8C}">
      <dgm:prSet/>
      <dgm:spPr/>
      <dgm:t>
        <a:bodyPr/>
        <a:lstStyle/>
        <a:p>
          <a:endParaRPr lang="en-US"/>
        </a:p>
      </dgm:t>
    </dgm:pt>
    <dgm:pt modelId="{0E3EFD2B-61FE-4A59-8FE9-8CC27E823C9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Resource Access</a:t>
          </a:r>
        </a:p>
      </dgm:t>
    </dgm:pt>
    <dgm:pt modelId="{3A65EB5F-6426-46D5-8379-3D327114DB15}" type="parTrans" cxnId="{45794BB5-9C97-4D19-963C-9BA7C6281190}">
      <dgm:prSet/>
      <dgm:spPr/>
      <dgm:t>
        <a:bodyPr/>
        <a:lstStyle/>
        <a:p>
          <a:endParaRPr lang="en-US"/>
        </a:p>
      </dgm:t>
    </dgm:pt>
    <dgm:pt modelId="{35850300-15B5-4FF6-A9F5-45015CBC6672}" type="sibTrans" cxnId="{45794BB5-9C97-4D19-963C-9BA7C6281190}">
      <dgm:prSet/>
      <dgm:spPr/>
      <dgm:t>
        <a:bodyPr/>
        <a:lstStyle/>
        <a:p>
          <a:endParaRPr lang="en-US"/>
        </a:p>
      </dgm:t>
    </dgm:pt>
    <dgm:pt modelId="{80B9DE35-94AF-4A3A-B43D-5EDE49FD63B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… (</a:t>
          </a:r>
          <a:r>
            <a:rPr lang="en-US" b="1" i="0" dirty="0" err="1">
              <a:solidFill>
                <a:schemeClr val="tx1"/>
              </a:solidFill>
            </a:rPr>
            <a:t>MessageSource</a:t>
          </a:r>
          <a:r>
            <a:rPr lang="en-US" dirty="0">
              <a:solidFill>
                <a:schemeClr val="tx1"/>
              </a:solidFill>
            </a:rPr>
            <a:t>)</a:t>
          </a:r>
        </a:p>
      </dgm:t>
    </dgm:pt>
    <dgm:pt modelId="{9885FE82-0E3A-4F6B-BC0F-EE9D35F1A498}" type="parTrans" cxnId="{0BDF4384-7494-4A6E-9546-BBC165B6DEB2}">
      <dgm:prSet/>
      <dgm:spPr/>
      <dgm:t>
        <a:bodyPr/>
        <a:lstStyle/>
        <a:p>
          <a:endParaRPr lang="en-US"/>
        </a:p>
      </dgm:t>
    </dgm:pt>
    <dgm:pt modelId="{8953F777-B504-4E37-A91B-5A5754E15D02}" type="sibTrans" cxnId="{0BDF4384-7494-4A6E-9546-BBC165B6DEB2}">
      <dgm:prSet/>
      <dgm:spPr/>
      <dgm:t>
        <a:bodyPr/>
        <a:lstStyle/>
        <a:p>
          <a:endParaRPr lang="en-US"/>
        </a:p>
      </dgm:t>
    </dgm:pt>
    <dgm:pt modelId="{A0250B72-53E2-4B00-B402-69F8DB681AC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… (</a:t>
          </a:r>
          <a:r>
            <a:rPr lang="en-US" b="0" i="0" dirty="0" err="1">
              <a:solidFill>
                <a:schemeClr val="tx1"/>
              </a:solidFill>
            </a:rPr>
            <a:t>ResourceLoader</a:t>
          </a:r>
          <a:r>
            <a:rPr lang="en-US" dirty="0">
              <a:solidFill>
                <a:schemeClr val="tx1"/>
              </a:solidFill>
            </a:rPr>
            <a:t>)</a:t>
          </a:r>
        </a:p>
      </dgm:t>
    </dgm:pt>
    <dgm:pt modelId="{93E229FD-665C-454F-82A5-CFEA44B5AB9A}" type="parTrans" cxnId="{D1BCDC3E-6846-408D-B8D6-CB0CCF6E6498}">
      <dgm:prSet/>
      <dgm:spPr/>
      <dgm:t>
        <a:bodyPr/>
        <a:lstStyle/>
        <a:p>
          <a:endParaRPr lang="en-US"/>
        </a:p>
      </dgm:t>
    </dgm:pt>
    <dgm:pt modelId="{E723F345-89BD-4E01-BDE8-B224998EB402}" type="sibTrans" cxnId="{D1BCDC3E-6846-408D-B8D6-CB0CCF6E6498}">
      <dgm:prSet/>
      <dgm:spPr/>
      <dgm:t>
        <a:bodyPr/>
        <a:lstStyle/>
        <a:p>
          <a:endParaRPr lang="en-US"/>
        </a:p>
      </dgm:t>
    </dgm:pt>
    <dgm:pt modelId="{9CFB7999-4D35-4D3E-BECC-E89ED56F7D07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Event Listener</a:t>
          </a:r>
        </a:p>
      </dgm:t>
    </dgm:pt>
    <dgm:pt modelId="{7AD11B45-25FE-4ED7-9599-470A3E62238D}" type="parTrans" cxnId="{0ABCE631-648E-41D6-8098-43786F9CC42B}">
      <dgm:prSet/>
      <dgm:spPr/>
      <dgm:t>
        <a:bodyPr/>
        <a:lstStyle/>
        <a:p>
          <a:endParaRPr lang="en-US"/>
        </a:p>
      </dgm:t>
    </dgm:pt>
    <dgm:pt modelId="{85FD1C7F-8233-43E0-949B-9148B9B09B7F}" type="sibTrans" cxnId="{0ABCE631-648E-41D6-8098-43786F9CC42B}">
      <dgm:prSet/>
      <dgm:spPr/>
      <dgm:t>
        <a:bodyPr/>
        <a:lstStyle/>
        <a:p>
          <a:endParaRPr lang="en-US"/>
        </a:p>
      </dgm:t>
    </dgm:pt>
    <dgm:pt modelId="{B0E4606B-37D9-4606-893B-4B9E3F3B41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…(</a:t>
          </a:r>
          <a:r>
            <a:rPr lang="en-US" b="0" i="0" dirty="0" err="1">
              <a:solidFill>
                <a:schemeClr val="tx1"/>
              </a:solidFill>
            </a:rPr>
            <a:t>ApplicationListener</a:t>
          </a:r>
          <a:r>
            <a:rPr lang="en-US" dirty="0">
              <a:solidFill>
                <a:schemeClr val="tx1"/>
              </a:solidFill>
            </a:rPr>
            <a:t>)</a:t>
          </a:r>
        </a:p>
      </dgm:t>
    </dgm:pt>
    <dgm:pt modelId="{0BEC2B39-2017-4BB5-A94E-D4DD7009E0E2}" type="parTrans" cxnId="{6CE01582-238A-49DB-A435-B1D78477617B}">
      <dgm:prSet/>
      <dgm:spPr/>
      <dgm:t>
        <a:bodyPr/>
        <a:lstStyle/>
        <a:p>
          <a:endParaRPr lang="en-US"/>
        </a:p>
      </dgm:t>
    </dgm:pt>
    <dgm:pt modelId="{40E38843-D977-4A20-8147-71AB1912804B}" type="sibTrans" cxnId="{6CE01582-238A-49DB-A435-B1D78477617B}">
      <dgm:prSet/>
      <dgm:spPr/>
      <dgm:t>
        <a:bodyPr/>
        <a:lstStyle/>
        <a:p>
          <a:endParaRPr lang="en-US"/>
        </a:p>
      </dgm:t>
    </dgm:pt>
    <dgm:pt modelId="{17CD38F8-5509-48B3-A154-4BDE5C0268A4}" type="pres">
      <dgm:prSet presAssocID="{7EB49661-CC38-4FD1-B34D-3F1B47FEBBC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91AF03-4BD3-487C-950C-886A22E289F0}" type="pres">
      <dgm:prSet presAssocID="{DCCFBEAB-4EE5-43DC-A31C-E7E2B8AA1E5B}" presName="vertOne" presStyleCnt="0"/>
      <dgm:spPr/>
    </dgm:pt>
    <dgm:pt modelId="{60C79482-2343-4D50-9108-96F9E30890CF}" type="pres">
      <dgm:prSet presAssocID="{DCCFBEAB-4EE5-43DC-A31C-E7E2B8AA1E5B}" presName="txOne" presStyleLbl="node0" presStyleIdx="0" presStyleCnt="1">
        <dgm:presLayoutVars>
          <dgm:chPref val="3"/>
        </dgm:presLayoutVars>
      </dgm:prSet>
      <dgm:spPr/>
    </dgm:pt>
    <dgm:pt modelId="{8AF48787-22C3-4CFF-93AF-FD6FB408C7F6}" type="pres">
      <dgm:prSet presAssocID="{DCCFBEAB-4EE5-43DC-A31C-E7E2B8AA1E5B}" presName="parTransOne" presStyleCnt="0"/>
      <dgm:spPr/>
    </dgm:pt>
    <dgm:pt modelId="{1DB86D89-DFF2-4496-8CC5-16A3DE56EBA9}" type="pres">
      <dgm:prSet presAssocID="{DCCFBEAB-4EE5-43DC-A31C-E7E2B8AA1E5B}" presName="horzOne" presStyleCnt="0"/>
      <dgm:spPr/>
    </dgm:pt>
    <dgm:pt modelId="{6C7C2F32-DD92-4F5A-A76E-7187CC51350E}" type="pres">
      <dgm:prSet presAssocID="{3FC7D02C-04B9-4D30-82BE-5E01B00C5CA9}" presName="vertTwo" presStyleCnt="0"/>
      <dgm:spPr/>
    </dgm:pt>
    <dgm:pt modelId="{089C3DF1-B3D2-43D6-A9DF-00BF51A9F2BE}" type="pres">
      <dgm:prSet presAssocID="{3FC7D02C-04B9-4D30-82BE-5E01B00C5CA9}" presName="txTwo" presStyleLbl="node2" presStyleIdx="0" presStyleCnt="4" custScaleY="205236">
        <dgm:presLayoutVars>
          <dgm:chPref val="3"/>
        </dgm:presLayoutVars>
      </dgm:prSet>
      <dgm:spPr/>
    </dgm:pt>
    <dgm:pt modelId="{B0E9EBB5-492F-4FF4-93CD-BD1BF924BAEA}" type="pres">
      <dgm:prSet presAssocID="{3FC7D02C-04B9-4D30-82BE-5E01B00C5CA9}" presName="horzTwo" presStyleCnt="0"/>
      <dgm:spPr/>
    </dgm:pt>
    <dgm:pt modelId="{FBAE38BA-8C29-44C6-BA65-79FDA5AE8B26}" type="pres">
      <dgm:prSet presAssocID="{0E84DB0A-B132-4387-945E-EE6AC703B052}" presName="sibSpaceTwo" presStyleCnt="0"/>
      <dgm:spPr/>
    </dgm:pt>
    <dgm:pt modelId="{4C5D3228-1466-42B3-98F7-EBA88E16B205}" type="pres">
      <dgm:prSet presAssocID="{AFB4B858-8C2D-49B5-A611-98A014935D9B}" presName="vertTwo" presStyleCnt="0"/>
      <dgm:spPr/>
    </dgm:pt>
    <dgm:pt modelId="{9B2BA35D-D9AD-40A2-9355-30FA38641C0A}" type="pres">
      <dgm:prSet presAssocID="{AFB4B858-8C2D-49B5-A611-98A014935D9B}" presName="txTwo" presStyleLbl="node2" presStyleIdx="1" presStyleCnt="4">
        <dgm:presLayoutVars>
          <dgm:chPref val="3"/>
        </dgm:presLayoutVars>
      </dgm:prSet>
      <dgm:spPr/>
    </dgm:pt>
    <dgm:pt modelId="{1AAB36C5-001E-4271-BD0B-F4D154D8820F}" type="pres">
      <dgm:prSet presAssocID="{AFB4B858-8C2D-49B5-A611-98A014935D9B}" presName="parTransTwo" presStyleCnt="0"/>
      <dgm:spPr/>
    </dgm:pt>
    <dgm:pt modelId="{DB1602F8-8F22-41F4-BD17-11DC806CD628}" type="pres">
      <dgm:prSet presAssocID="{AFB4B858-8C2D-49B5-A611-98A014935D9B}" presName="horzTwo" presStyleCnt="0"/>
      <dgm:spPr/>
    </dgm:pt>
    <dgm:pt modelId="{B943075A-713E-45AB-A472-043FE348EC80}" type="pres">
      <dgm:prSet presAssocID="{80B9DE35-94AF-4A3A-B43D-5EDE49FD63B4}" presName="vertThree" presStyleCnt="0"/>
      <dgm:spPr/>
    </dgm:pt>
    <dgm:pt modelId="{0848DE09-202C-4503-A76B-799CA690114A}" type="pres">
      <dgm:prSet presAssocID="{80B9DE35-94AF-4A3A-B43D-5EDE49FD63B4}" presName="txThree" presStyleLbl="node3" presStyleIdx="0" presStyleCnt="3">
        <dgm:presLayoutVars>
          <dgm:chPref val="3"/>
        </dgm:presLayoutVars>
      </dgm:prSet>
      <dgm:spPr/>
    </dgm:pt>
    <dgm:pt modelId="{E7CF5E89-C871-4B89-B34A-75CE6FFEC6EB}" type="pres">
      <dgm:prSet presAssocID="{80B9DE35-94AF-4A3A-B43D-5EDE49FD63B4}" presName="horzThree" presStyleCnt="0"/>
      <dgm:spPr/>
    </dgm:pt>
    <dgm:pt modelId="{BD828E25-5200-4CE4-9288-3C2616933A3A}" type="pres">
      <dgm:prSet presAssocID="{752A857F-3F74-42EA-8B50-2909E76303DD}" presName="sibSpaceTwo" presStyleCnt="0"/>
      <dgm:spPr/>
    </dgm:pt>
    <dgm:pt modelId="{5A739374-E0DF-47FF-82E7-4F06678AFAF4}" type="pres">
      <dgm:prSet presAssocID="{0E3EFD2B-61FE-4A59-8FE9-8CC27E823C90}" presName="vertTwo" presStyleCnt="0"/>
      <dgm:spPr/>
    </dgm:pt>
    <dgm:pt modelId="{934C6677-EC39-4345-A158-D976178D6A3B}" type="pres">
      <dgm:prSet presAssocID="{0E3EFD2B-61FE-4A59-8FE9-8CC27E823C90}" presName="txTwo" presStyleLbl="node2" presStyleIdx="2" presStyleCnt="4">
        <dgm:presLayoutVars>
          <dgm:chPref val="3"/>
        </dgm:presLayoutVars>
      </dgm:prSet>
      <dgm:spPr/>
    </dgm:pt>
    <dgm:pt modelId="{A0EE0182-B9E7-4D73-85C7-46B679638F18}" type="pres">
      <dgm:prSet presAssocID="{0E3EFD2B-61FE-4A59-8FE9-8CC27E823C90}" presName="parTransTwo" presStyleCnt="0"/>
      <dgm:spPr/>
    </dgm:pt>
    <dgm:pt modelId="{A08F13D7-15AF-4630-8EC3-55F212AD9724}" type="pres">
      <dgm:prSet presAssocID="{0E3EFD2B-61FE-4A59-8FE9-8CC27E823C90}" presName="horzTwo" presStyleCnt="0"/>
      <dgm:spPr/>
    </dgm:pt>
    <dgm:pt modelId="{D5218B8D-8183-471C-B07A-F694EA5813DF}" type="pres">
      <dgm:prSet presAssocID="{A0250B72-53E2-4B00-B402-69F8DB681ACC}" presName="vertThree" presStyleCnt="0"/>
      <dgm:spPr/>
    </dgm:pt>
    <dgm:pt modelId="{DE480784-11CE-4BC5-8B02-D503473AD0DE}" type="pres">
      <dgm:prSet presAssocID="{A0250B72-53E2-4B00-B402-69F8DB681ACC}" presName="txThree" presStyleLbl="node3" presStyleIdx="1" presStyleCnt="3">
        <dgm:presLayoutVars>
          <dgm:chPref val="3"/>
        </dgm:presLayoutVars>
      </dgm:prSet>
      <dgm:spPr/>
    </dgm:pt>
    <dgm:pt modelId="{0089205F-FD0E-43FB-8873-F0F02A711B38}" type="pres">
      <dgm:prSet presAssocID="{A0250B72-53E2-4B00-B402-69F8DB681ACC}" presName="horzThree" presStyleCnt="0"/>
      <dgm:spPr/>
    </dgm:pt>
    <dgm:pt modelId="{6CEED178-DD05-42EF-9FF9-D69D132C697F}" type="pres">
      <dgm:prSet presAssocID="{35850300-15B5-4FF6-A9F5-45015CBC6672}" presName="sibSpaceTwo" presStyleCnt="0"/>
      <dgm:spPr/>
    </dgm:pt>
    <dgm:pt modelId="{8FD009B1-7261-4F59-8B89-39AA6F9C2DA1}" type="pres">
      <dgm:prSet presAssocID="{9CFB7999-4D35-4D3E-BECC-E89ED56F7D07}" presName="vertTwo" presStyleCnt="0"/>
      <dgm:spPr/>
    </dgm:pt>
    <dgm:pt modelId="{8349053B-0000-4D02-BB83-569C9825297C}" type="pres">
      <dgm:prSet presAssocID="{9CFB7999-4D35-4D3E-BECC-E89ED56F7D07}" presName="txTwo" presStyleLbl="node2" presStyleIdx="3" presStyleCnt="4">
        <dgm:presLayoutVars>
          <dgm:chPref val="3"/>
        </dgm:presLayoutVars>
      </dgm:prSet>
      <dgm:spPr/>
    </dgm:pt>
    <dgm:pt modelId="{A2DA9505-7C53-4BB7-AE8A-74B41FD6120B}" type="pres">
      <dgm:prSet presAssocID="{9CFB7999-4D35-4D3E-BECC-E89ED56F7D07}" presName="parTransTwo" presStyleCnt="0"/>
      <dgm:spPr/>
    </dgm:pt>
    <dgm:pt modelId="{2E06BBF1-748A-4520-9434-06382D7BBC88}" type="pres">
      <dgm:prSet presAssocID="{9CFB7999-4D35-4D3E-BECC-E89ED56F7D07}" presName="horzTwo" presStyleCnt="0"/>
      <dgm:spPr/>
    </dgm:pt>
    <dgm:pt modelId="{532EBE37-4D45-4D72-B299-5FE4C63D9D7F}" type="pres">
      <dgm:prSet presAssocID="{B0E4606B-37D9-4606-893B-4B9E3F3B41AE}" presName="vertThree" presStyleCnt="0"/>
      <dgm:spPr/>
    </dgm:pt>
    <dgm:pt modelId="{7DF6DE44-845B-4649-912B-CD2A80B440B9}" type="pres">
      <dgm:prSet presAssocID="{B0E4606B-37D9-4606-893B-4B9E3F3B41AE}" presName="txThree" presStyleLbl="node3" presStyleIdx="2" presStyleCnt="3">
        <dgm:presLayoutVars>
          <dgm:chPref val="3"/>
        </dgm:presLayoutVars>
      </dgm:prSet>
      <dgm:spPr/>
    </dgm:pt>
    <dgm:pt modelId="{F6371116-7276-4B34-BA90-94A47B3FDF14}" type="pres">
      <dgm:prSet presAssocID="{B0E4606B-37D9-4606-893B-4B9E3F3B41AE}" presName="horzThree" presStyleCnt="0"/>
      <dgm:spPr/>
    </dgm:pt>
  </dgm:ptLst>
  <dgm:cxnLst>
    <dgm:cxn modelId="{BF92D12B-0180-41E2-ACDF-20BB843592A2}" type="presOf" srcId="{A0250B72-53E2-4B00-B402-69F8DB681ACC}" destId="{DE480784-11CE-4BC5-8B02-D503473AD0DE}" srcOrd="0" destOrd="0" presId="urn:microsoft.com/office/officeart/2005/8/layout/hierarchy4"/>
    <dgm:cxn modelId="{0ABCE631-648E-41D6-8098-43786F9CC42B}" srcId="{DCCFBEAB-4EE5-43DC-A31C-E7E2B8AA1E5B}" destId="{9CFB7999-4D35-4D3E-BECC-E89ED56F7D07}" srcOrd="3" destOrd="0" parTransId="{7AD11B45-25FE-4ED7-9599-470A3E62238D}" sibTransId="{85FD1C7F-8233-43E0-949B-9148B9B09B7F}"/>
    <dgm:cxn modelId="{D1BCDC3E-6846-408D-B8D6-CB0CCF6E6498}" srcId="{0E3EFD2B-61FE-4A59-8FE9-8CC27E823C90}" destId="{A0250B72-53E2-4B00-B402-69F8DB681ACC}" srcOrd="0" destOrd="0" parTransId="{93E229FD-665C-454F-82A5-CFEA44B5AB9A}" sibTransId="{E723F345-89BD-4E01-BDE8-B224998EB402}"/>
    <dgm:cxn modelId="{597F845C-24B1-4E03-A11F-AAF01A3C4E83}" type="presOf" srcId="{DCCFBEAB-4EE5-43DC-A31C-E7E2B8AA1E5B}" destId="{60C79482-2343-4D50-9108-96F9E30890CF}" srcOrd="0" destOrd="0" presId="urn:microsoft.com/office/officeart/2005/8/layout/hierarchy4"/>
    <dgm:cxn modelId="{5040D961-242C-43AA-A00D-9DFC6ACEFE8C}" srcId="{DCCFBEAB-4EE5-43DC-A31C-E7E2B8AA1E5B}" destId="{AFB4B858-8C2D-49B5-A611-98A014935D9B}" srcOrd="1" destOrd="0" parTransId="{26C8F941-C655-4A33-8506-C050B9D8CDF6}" sibTransId="{752A857F-3F74-42EA-8B50-2909E76303DD}"/>
    <dgm:cxn modelId="{3230C855-F744-4324-9118-8DFF522736E0}" type="presOf" srcId="{AFB4B858-8C2D-49B5-A611-98A014935D9B}" destId="{9B2BA35D-D9AD-40A2-9355-30FA38641C0A}" srcOrd="0" destOrd="0" presId="urn:microsoft.com/office/officeart/2005/8/layout/hierarchy4"/>
    <dgm:cxn modelId="{FEB6C67C-FDB3-4DFB-81DA-CDD9AAF87B52}" type="presOf" srcId="{80B9DE35-94AF-4A3A-B43D-5EDE49FD63B4}" destId="{0848DE09-202C-4503-A76B-799CA690114A}" srcOrd="0" destOrd="0" presId="urn:microsoft.com/office/officeart/2005/8/layout/hierarchy4"/>
    <dgm:cxn modelId="{6CE01582-238A-49DB-A435-B1D78477617B}" srcId="{9CFB7999-4D35-4D3E-BECC-E89ED56F7D07}" destId="{B0E4606B-37D9-4606-893B-4B9E3F3B41AE}" srcOrd="0" destOrd="0" parTransId="{0BEC2B39-2017-4BB5-A94E-D4DD7009E0E2}" sibTransId="{40E38843-D977-4A20-8147-71AB1912804B}"/>
    <dgm:cxn modelId="{0BDF4384-7494-4A6E-9546-BBC165B6DEB2}" srcId="{AFB4B858-8C2D-49B5-A611-98A014935D9B}" destId="{80B9DE35-94AF-4A3A-B43D-5EDE49FD63B4}" srcOrd="0" destOrd="0" parTransId="{9885FE82-0E3A-4F6B-BC0F-EE9D35F1A498}" sibTransId="{8953F777-B504-4E37-A91B-5A5754E15D02}"/>
    <dgm:cxn modelId="{AF12B59E-DA38-4955-A940-E3ECB5411098}" srcId="{7EB49661-CC38-4FD1-B34D-3F1B47FEBBC0}" destId="{DCCFBEAB-4EE5-43DC-A31C-E7E2B8AA1E5B}" srcOrd="0" destOrd="0" parTransId="{F7071514-B3A9-424A-B476-DC67715B492F}" sibTransId="{8AB23917-407D-4658-BD39-1272532F48A4}"/>
    <dgm:cxn modelId="{41B476A0-A974-49CC-901A-40D9E438AADC}" type="presOf" srcId="{3FC7D02C-04B9-4D30-82BE-5E01B00C5CA9}" destId="{089C3DF1-B3D2-43D6-A9DF-00BF51A9F2BE}" srcOrd="0" destOrd="0" presId="urn:microsoft.com/office/officeart/2005/8/layout/hierarchy4"/>
    <dgm:cxn modelId="{07A23CA4-486F-40C7-97D9-68D9C25669AE}" type="presOf" srcId="{9CFB7999-4D35-4D3E-BECC-E89ED56F7D07}" destId="{8349053B-0000-4D02-BB83-569C9825297C}" srcOrd="0" destOrd="0" presId="urn:microsoft.com/office/officeart/2005/8/layout/hierarchy4"/>
    <dgm:cxn modelId="{16D850AD-4F0E-4E57-8988-85D6C9951FFE}" type="presOf" srcId="{B0E4606B-37D9-4606-893B-4B9E3F3B41AE}" destId="{7DF6DE44-845B-4649-912B-CD2A80B440B9}" srcOrd="0" destOrd="0" presId="urn:microsoft.com/office/officeart/2005/8/layout/hierarchy4"/>
    <dgm:cxn modelId="{45794BB5-9C97-4D19-963C-9BA7C6281190}" srcId="{DCCFBEAB-4EE5-43DC-A31C-E7E2B8AA1E5B}" destId="{0E3EFD2B-61FE-4A59-8FE9-8CC27E823C90}" srcOrd="2" destOrd="0" parTransId="{3A65EB5F-6426-46D5-8379-3D327114DB15}" sibTransId="{35850300-15B5-4FF6-A9F5-45015CBC6672}"/>
    <dgm:cxn modelId="{25B398B6-0167-44EA-B4AA-CCD1376B61BE}" type="presOf" srcId="{0E3EFD2B-61FE-4A59-8FE9-8CC27E823C90}" destId="{934C6677-EC39-4345-A158-D976178D6A3B}" srcOrd="0" destOrd="0" presId="urn:microsoft.com/office/officeart/2005/8/layout/hierarchy4"/>
    <dgm:cxn modelId="{37D937C7-B17D-421E-951B-3D0537086EA6}" type="presOf" srcId="{7EB49661-CC38-4FD1-B34D-3F1B47FEBBC0}" destId="{17CD38F8-5509-48B3-A154-4BDE5C0268A4}" srcOrd="0" destOrd="0" presId="urn:microsoft.com/office/officeart/2005/8/layout/hierarchy4"/>
    <dgm:cxn modelId="{949189C7-64B9-4071-82C4-E986D5C14FC4}" srcId="{DCCFBEAB-4EE5-43DC-A31C-E7E2B8AA1E5B}" destId="{3FC7D02C-04B9-4D30-82BE-5E01B00C5CA9}" srcOrd="0" destOrd="0" parTransId="{EBCD5EC9-F230-48FA-B49C-C6511316CF89}" sibTransId="{0E84DB0A-B132-4387-945E-EE6AC703B052}"/>
    <dgm:cxn modelId="{FC12ABB6-8409-4896-91AF-66494CC78E9C}" type="presParOf" srcId="{17CD38F8-5509-48B3-A154-4BDE5C0268A4}" destId="{FD91AF03-4BD3-487C-950C-886A22E289F0}" srcOrd="0" destOrd="0" presId="urn:microsoft.com/office/officeart/2005/8/layout/hierarchy4"/>
    <dgm:cxn modelId="{D14686DE-6577-4B03-8408-1AE678DB4547}" type="presParOf" srcId="{FD91AF03-4BD3-487C-950C-886A22E289F0}" destId="{60C79482-2343-4D50-9108-96F9E30890CF}" srcOrd="0" destOrd="0" presId="urn:microsoft.com/office/officeart/2005/8/layout/hierarchy4"/>
    <dgm:cxn modelId="{FB0482BD-EFBE-4E2B-93A2-CCAD3B550066}" type="presParOf" srcId="{FD91AF03-4BD3-487C-950C-886A22E289F0}" destId="{8AF48787-22C3-4CFF-93AF-FD6FB408C7F6}" srcOrd="1" destOrd="0" presId="urn:microsoft.com/office/officeart/2005/8/layout/hierarchy4"/>
    <dgm:cxn modelId="{8384642B-C206-404D-8C07-279950CCF501}" type="presParOf" srcId="{FD91AF03-4BD3-487C-950C-886A22E289F0}" destId="{1DB86D89-DFF2-4496-8CC5-16A3DE56EBA9}" srcOrd="2" destOrd="0" presId="urn:microsoft.com/office/officeart/2005/8/layout/hierarchy4"/>
    <dgm:cxn modelId="{9AA4D05F-45CC-4E12-9BB0-9019043233CD}" type="presParOf" srcId="{1DB86D89-DFF2-4496-8CC5-16A3DE56EBA9}" destId="{6C7C2F32-DD92-4F5A-A76E-7187CC51350E}" srcOrd="0" destOrd="0" presId="urn:microsoft.com/office/officeart/2005/8/layout/hierarchy4"/>
    <dgm:cxn modelId="{311FF4CF-3362-4524-86F2-2A7317C84703}" type="presParOf" srcId="{6C7C2F32-DD92-4F5A-A76E-7187CC51350E}" destId="{089C3DF1-B3D2-43D6-A9DF-00BF51A9F2BE}" srcOrd="0" destOrd="0" presId="urn:microsoft.com/office/officeart/2005/8/layout/hierarchy4"/>
    <dgm:cxn modelId="{B7DA557E-B2C1-4583-B1DA-89AB4C6326EB}" type="presParOf" srcId="{6C7C2F32-DD92-4F5A-A76E-7187CC51350E}" destId="{B0E9EBB5-492F-4FF4-93CD-BD1BF924BAEA}" srcOrd="1" destOrd="0" presId="urn:microsoft.com/office/officeart/2005/8/layout/hierarchy4"/>
    <dgm:cxn modelId="{C157AB01-E73F-4048-B906-AFE79E5BAA3F}" type="presParOf" srcId="{1DB86D89-DFF2-4496-8CC5-16A3DE56EBA9}" destId="{FBAE38BA-8C29-44C6-BA65-79FDA5AE8B26}" srcOrd="1" destOrd="0" presId="urn:microsoft.com/office/officeart/2005/8/layout/hierarchy4"/>
    <dgm:cxn modelId="{501FEF01-BB98-4911-97FC-E400693A214B}" type="presParOf" srcId="{1DB86D89-DFF2-4496-8CC5-16A3DE56EBA9}" destId="{4C5D3228-1466-42B3-98F7-EBA88E16B205}" srcOrd="2" destOrd="0" presId="urn:microsoft.com/office/officeart/2005/8/layout/hierarchy4"/>
    <dgm:cxn modelId="{4AC3780B-5456-43BD-8E04-38FC478E6072}" type="presParOf" srcId="{4C5D3228-1466-42B3-98F7-EBA88E16B205}" destId="{9B2BA35D-D9AD-40A2-9355-30FA38641C0A}" srcOrd="0" destOrd="0" presId="urn:microsoft.com/office/officeart/2005/8/layout/hierarchy4"/>
    <dgm:cxn modelId="{48BED39A-D54A-4765-AF27-4706DF64B49D}" type="presParOf" srcId="{4C5D3228-1466-42B3-98F7-EBA88E16B205}" destId="{1AAB36C5-001E-4271-BD0B-F4D154D8820F}" srcOrd="1" destOrd="0" presId="urn:microsoft.com/office/officeart/2005/8/layout/hierarchy4"/>
    <dgm:cxn modelId="{EA7A72E0-DF3E-40A7-A1A0-13471F9DF721}" type="presParOf" srcId="{4C5D3228-1466-42B3-98F7-EBA88E16B205}" destId="{DB1602F8-8F22-41F4-BD17-11DC806CD628}" srcOrd="2" destOrd="0" presId="urn:microsoft.com/office/officeart/2005/8/layout/hierarchy4"/>
    <dgm:cxn modelId="{3E5F9237-39F4-4626-91A9-87A10731AA12}" type="presParOf" srcId="{DB1602F8-8F22-41F4-BD17-11DC806CD628}" destId="{B943075A-713E-45AB-A472-043FE348EC80}" srcOrd="0" destOrd="0" presId="urn:microsoft.com/office/officeart/2005/8/layout/hierarchy4"/>
    <dgm:cxn modelId="{E8119EBA-A45F-4DB8-99C3-00AE82315149}" type="presParOf" srcId="{B943075A-713E-45AB-A472-043FE348EC80}" destId="{0848DE09-202C-4503-A76B-799CA690114A}" srcOrd="0" destOrd="0" presId="urn:microsoft.com/office/officeart/2005/8/layout/hierarchy4"/>
    <dgm:cxn modelId="{AE15E781-0B9B-44C2-85CA-AB47FCC24634}" type="presParOf" srcId="{B943075A-713E-45AB-A472-043FE348EC80}" destId="{E7CF5E89-C871-4B89-B34A-75CE6FFEC6EB}" srcOrd="1" destOrd="0" presId="urn:microsoft.com/office/officeart/2005/8/layout/hierarchy4"/>
    <dgm:cxn modelId="{573ECA09-1812-46A2-8D9D-4338918E67AD}" type="presParOf" srcId="{1DB86D89-DFF2-4496-8CC5-16A3DE56EBA9}" destId="{BD828E25-5200-4CE4-9288-3C2616933A3A}" srcOrd="3" destOrd="0" presId="urn:microsoft.com/office/officeart/2005/8/layout/hierarchy4"/>
    <dgm:cxn modelId="{06671997-6D07-456E-AB76-07509528CE7B}" type="presParOf" srcId="{1DB86D89-DFF2-4496-8CC5-16A3DE56EBA9}" destId="{5A739374-E0DF-47FF-82E7-4F06678AFAF4}" srcOrd="4" destOrd="0" presId="urn:microsoft.com/office/officeart/2005/8/layout/hierarchy4"/>
    <dgm:cxn modelId="{F71F57B7-46B4-4D94-B46E-87897A60FD1E}" type="presParOf" srcId="{5A739374-E0DF-47FF-82E7-4F06678AFAF4}" destId="{934C6677-EC39-4345-A158-D976178D6A3B}" srcOrd="0" destOrd="0" presId="urn:microsoft.com/office/officeart/2005/8/layout/hierarchy4"/>
    <dgm:cxn modelId="{2A05DBEE-C854-4635-8EA9-9A590861901A}" type="presParOf" srcId="{5A739374-E0DF-47FF-82E7-4F06678AFAF4}" destId="{A0EE0182-B9E7-4D73-85C7-46B679638F18}" srcOrd="1" destOrd="0" presId="urn:microsoft.com/office/officeart/2005/8/layout/hierarchy4"/>
    <dgm:cxn modelId="{885EBC7A-02B7-4D2E-AE65-59A93189AAEE}" type="presParOf" srcId="{5A739374-E0DF-47FF-82E7-4F06678AFAF4}" destId="{A08F13D7-15AF-4630-8EC3-55F212AD9724}" srcOrd="2" destOrd="0" presId="urn:microsoft.com/office/officeart/2005/8/layout/hierarchy4"/>
    <dgm:cxn modelId="{37A213CC-E05C-4F9C-8E23-6D5F574BC0DF}" type="presParOf" srcId="{A08F13D7-15AF-4630-8EC3-55F212AD9724}" destId="{D5218B8D-8183-471C-B07A-F694EA5813DF}" srcOrd="0" destOrd="0" presId="urn:microsoft.com/office/officeart/2005/8/layout/hierarchy4"/>
    <dgm:cxn modelId="{DB7183DF-6F84-42E0-9F97-D8A32771E21B}" type="presParOf" srcId="{D5218B8D-8183-471C-B07A-F694EA5813DF}" destId="{DE480784-11CE-4BC5-8B02-D503473AD0DE}" srcOrd="0" destOrd="0" presId="urn:microsoft.com/office/officeart/2005/8/layout/hierarchy4"/>
    <dgm:cxn modelId="{41865386-DBE5-4C43-8002-1E1C31A45CF9}" type="presParOf" srcId="{D5218B8D-8183-471C-B07A-F694EA5813DF}" destId="{0089205F-FD0E-43FB-8873-F0F02A711B38}" srcOrd="1" destOrd="0" presId="urn:microsoft.com/office/officeart/2005/8/layout/hierarchy4"/>
    <dgm:cxn modelId="{F1A0522A-FFA6-4083-95EA-A0327FFFE78F}" type="presParOf" srcId="{1DB86D89-DFF2-4496-8CC5-16A3DE56EBA9}" destId="{6CEED178-DD05-42EF-9FF9-D69D132C697F}" srcOrd="5" destOrd="0" presId="urn:microsoft.com/office/officeart/2005/8/layout/hierarchy4"/>
    <dgm:cxn modelId="{3931687F-B423-4DBF-8F8D-CEAAB7DA4892}" type="presParOf" srcId="{1DB86D89-DFF2-4496-8CC5-16A3DE56EBA9}" destId="{8FD009B1-7261-4F59-8B89-39AA6F9C2DA1}" srcOrd="6" destOrd="0" presId="urn:microsoft.com/office/officeart/2005/8/layout/hierarchy4"/>
    <dgm:cxn modelId="{6B7AD2F1-DB6A-4D87-AD65-4954C8758660}" type="presParOf" srcId="{8FD009B1-7261-4F59-8B89-39AA6F9C2DA1}" destId="{8349053B-0000-4D02-BB83-569C9825297C}" srcOrd="0" destOrd="0" presId="urn:microsoft.com/office/officeart/2005/8/layout/hierarchy4"/>
    <dgm:cxn modelId="{3B99C99B-5BAC-493D-9996-DF792F94C71B}" type="presParOf" srcId="{8FD009B1-7261-4F59-8B89-39AA6F9C2DA1}" destId="{A2DA9505-7C53-4BB7-AE8A-74B41FD6120B}" srcOrd="1" destOrd="0" presId="urn:microsoft.com/office/officeart/2005/8/layout/hierarchy4"/>
    <dgm:cxn modelId="{772C4738-8A86-40ED-B400-9F05193801FA}" type="presParOf" srcId="{8FD009B1-7261-4F59-8B89-39AA6F9C2DA1}" destId="{2E06BBF1-748A-4520-9434-06382D7BBC88}" srcOrd="2" destOrd="0" presId="urn:microsoft.com/office/officeart/2005/8/layout/hierarchy4"/>
    <dgm:cxn modelId="{7543509A-93D0-4A99-920B-E4A8A046D8C6}" type="presParOf" srcId="{2E06BBF1-748A-4520-9434-06382D7BBC88}" destId="{532EBE37-4D45-4D72-B299-5FE4C63D9D7F}" srcOrd="0" destOrd="0" presId="urn:microsoft.com/office/officeart/2005/8/layout/hierarchy4"/>
    <dgm:cxn modelId="{3817A9EB-E278-421B-901F-EF2B293FA6D5}" type="presParOf" srcId="{532EBE37-4D45-4D72-B299-5FE4C63D9D7F}" destId="{7DF6DE44-845B-4649-912B-CD2A80B440B9}" srcOrd="0" destOrd="0" presId="urn:microsoft.com/office/officeart/2005/8/layout/hierarchy4"/>
    <dgm:cxn modelId="{26A6FBA5-6E25-4C5C-8285-F61D753AAD66}" type="presParOf" srcId="{532EBE37-4D45-4D72-B299-5FE4C63D9D7F}" destId="{F6371116-7276-4B34-BA90-94A47B3FDF1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58D415-37FA-4123-8535-8735B2B5DF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08CB07-3A69-4973-BD6C-87AF1081B0BB}">
      <dgm:prSet phldrT="[Text]" custT="1"/>
      <dgm:spPr/>
      <dgm:t>
        <a:bodyPr/>
        <a:lstStyle/>
        <a:p>
          <a:r>
            <a:rPr lang="en-US" sz="3200" dirty="0"/>
            <a:t>Bean id</a:t>
          </a:r>
        </a:p>
      </dgm:t>
    </dgm:pt>
    <dgm:pt modelId="{C2BF6CA1-C478-4C3D-9269-A3DA43809A0A}" type="parTrans" cxnId="{A7768D4A-D3AB-4263-BC5A-1B067A0E6D68}">
      <dgm:prSet/>
      <dgm:spPr/>
      <dgm:t>
        <a:bodyPr/>
        <a:lstStyle/>
        <a:p>
          <a:endParaRPr lang="en-US"/>
        </a:p>
      </dgm:t>
    </dgm:pt>
    <dgm:pt modelId="{041D502C-69A9-4CDC-BE7A-4CBDE8131FE9}" type="sibTrans" cxnId="{A7768D4A-D3AB-4263-BC5A-1B067A0E6D68}">
      <dgm:prSet/>
      <dgm:spPr/>
      <dgm:t>
        <a:bodyPr/>
        <a:lstStyle/>
        <a:p>
          <a:endParaRPr lang="en-US"/>
        </a:p>
      </dgm:t>
    </dgm:pt>
    <dgm:pt modelId="{E2CACBDA-4C03-4195-843E-81F8EAA303E3}">
      <dgm:prSet phldrT="[Text]" custT="1"/>
      <dgm:spPr/>
      <dgm:t>
        <a:bodyPr/>
        <a:lstStyle/>
        <a:p>
          <a:r>
            <a:rPr lang="en-US" sz="3200" dirty="0"/>
            <a:t>Bean name</a:t>
          </a:r>
        </a:p>
      </dgm:t>
    </dgm:pt>
    <dgm:pt modelId="{45E2AD5F-7CAA-457D-8F17-82616A47A36A}" type="sibTrans" cxnId="{52CE003D-E4F4-4046-B21E-02A35CBC308F}">
      <dgm:prSet/>
      <dgm:spPr/>
      <dgm:t>
        <a:bodyPr/>
        <a:lstStyle/>
        <a:p>
          <a:endParaRPr lang="en-US"/>
        </a:p>
      </dgm:t>
    </dgm:pt>
    <dgm:pt modelId="{25353B71-0469-46E6-984B-56B05FC835AF}" type="parTrans" cxnId="{52CE003D-E4F4-4046-B21E-02A35CBC308F}">
      <dgm:prSet/>
      <dgm:spPr/>
      <dgm:t>
        <a:bodyPr/>
        <a:lstStyle/>
        <a:p>
          <a:endParaRPr lang="en-US"/>
        </a:p>
      </dgm:t>
    </dgm:pt>
    <dgm:pt modelId="{6FF5C337-9F8F-495B-8005-2FFA3DD696EA}">
      <dgm:prSet phldrT="[Text]" custT="1"/>
      <dgm:spPr/>
      <dgm:t>
        <a:bodyPr/>
        <a:lstStyle/>
        <a:p>
          <a:r>
            <a:rPr lang="en-US" sz="2000" dirty="0" err="1"/>
            <a:t>applicationContext.getBean</a:t>
          </a:r>
          <a:r>
            <a:rPr lang="en-US" sz="2000" dirty="0"/>
            <a:t>(“Bean name”)</a:t>
          </a:r>
        </a:p>
      </dgm:t>
    </dgm:pt>
    <dgm:pt modelId="{98221A24-4B7D-49A5-A506-3CFE173B1EF0}" type="sibTrans" cxnId="{3002CAB4-43EE-419B-BFFB-AF5E4688DE29}">
      <dgm:prSet/>
      <dgm:spPr/>
      <dgm:t>
        <a:bodyPr/>
        <a:lstStyle/>
        <a:p>
          <a:endParaRPr lang="en-US"/>
        </a:p>
      </dgm:t>
    </dgm:pt>
    <dgm:pt modelId="{4B04429A-F368-4B03-81EB-CA6FC19598ED}" type="parTrans" cxnId="{3002CAB4-43EE-419B-BFFB-AF5E4688DE29}">
      <dgm:prSet/>
      <dgm:spPr/>
      <dgm:t>
        <a:bodyPr/>
        <a:lstStyle/>
        <a:p>
          <a:endParaRPr lang="en-US"/>
        </a:p>
      </dgm:t>
    </dgm:pt>
    <dgm:pt modelId="{39512B28-3074-477B-8A20-07EC44DECA69}" type="pres">
      <dgm:prSet presAssocID="{1758D415-37FA-4123-8535-8735B2B5DF2E}" presName="Name0" presStyleCnt="0">
        <dgm:presLayoutVars>
          <dgm:dir/>
          <dgm:resizeHandles val="exact"/>
        </dgm:presLayoutVars>
      </dgm:prSet>
      <dgm:spPr/>
    </dgm:pt>
    <dgm:pt modelId="{E00FA56B-BDCB-4551-A870-B51992033DB9}" type="pres">
      <dgm:prSet presAssocID="{5708CB07-3A69-4973-BD6C-87AF1081B0BB}" presName="node" presStyleLbl="node1" presStyleIdx="0" presStyleCnt="3" custScaleX="69474">
        <dgm:presLayoutVars>
          <dgm:bulletEnabled val="1"/>
        </dgm:presLayoutVars>
      </dgm:prSet>
      <dgm:spPr/>
    </dgm:pt>
    <dgm:pt modelId="{EB982EB7-4443-4D03-9FED-0239C4F43BEA}" type="pres">
      <dgm:prSet presAssocID="{041D502C-69A9-4CDC-BE7A-4CBDE8131FE9}" presName="sibTrans" presStyleLbl="sibTrans2D1" presStyleIdx="0" presStyleCnt="2"/>
      <dgm:spPr/>
    </dgm:pt>
    <dgm:pt modelId="{FD1EA856-A746-4BA1-A8E7-38C28BD7185C}" type="pres">
      <dgm:prSet presAssocID="{041D502C-69A9-4CDC-BE7A-4CBDE8131FE9}" presName="connectorText" presStyleLbl="sibTrans2D1" presStyleIdx="0" presStyleCnt="2"/>
      <dgm:spPr/>
    </dgm:pt>
    <dgm:pt modelId="{067BBA43-364C-4C85-A879-89F4988F77D7}" type="pres">
      <dgm:prSet presAssocID="{E2CACBDA-4C03-4195-843E-81F8EAA303E3}" presName="node" presStyleLbl="node1" presStyleIdx="1" presStyleCnt="3" custScaleX="102060">
        <dgm:presLayoutVars>
          <dgm:bulletEnabled val="1"/>
        </dgm:presLayoutVars>
      </dgm:prSet>
      <dgm:spPr/>
    </dgm:pt>
    <dgm:pt modelId="{5C136AAA-E41C-40D7-B195-7CA22BF5C135}" type="pres">
      <dgm:prSet presAssocID="{45E2AD5F-7CAA-457D-8F17-82616A47A36A}" presName="sibTrans" presStyleLbl="sibTrans2D1" presStyleIdx="1" presStyleCnt="2"/>
      <dgm:spPr/>
    </dgm:pt>
    <dgm:pt modelId="{DFF4EA22-A7F6-4D6C-87C5-B8D890843CA0}" type="pres">
      <dgm:prSet presAssocID="{45E2AD5F-7CAA-457D-8F17-82616A47A36A}" presName="connectorText" presStyleLbl="sibTrans2D1" presStyleIdx="1" presStyleCnt="2"/>
      <dgm:spPr/>
    </dgm:pt>
    <dgm:pt modelId="{32772EB3-B091-4D00-8E10-D6BF2D86C677}" type="pres">
      <dgm:prSet presAssocID="{6FF5C337-9F8F-495B-8005-2FFA3DD696EA}" presName="node" presStyleLbl="node1" presStyleIdx="2" presStyleCnt="3" custScaleX="200503">
        <dgm:presLayoutVars>
          <dgm:bulletEnabled val="1"/>
        </dgm:presLayoutVars>
      </dgm:prSet>
      <dgm:spPr/>
    </dgm:pt>
  </dgm:ptLst>
  <dgm:cxnLst>
    <dgm:cxn modelId="{50A41A04-B792-4E0C-85CA-B095ACCF9E9F}" type="presOf" srcId="{5708CB07-3A69-4973-BD6C-87AF1081B0BB}" destId="{E00FA56B-BDCB-4551-A870-B51992033DB9}" srcOrd="0" destOrd="0" presId="urn:microsoft.com/office/officeart/2005/8/layout/process1"/>
    <dgm:cxn modelId="{B07F853A-8BED-4F05-B183-50B7CBC66824}" type="presOf" srcId="{45E2AD5F-7CAA-457D-8F17-82616A47A36A}" destId="{DFF4EA22-A7F6-4D6C-87C5-B8D890843CA0}" srcOrd="1" destOrd="0" presId="urn:microsoft.com/office/officeart/2005/8/layout/process1"/>
    <dgm:cxn modelId="{52CE003D-E4F4-4046-B21E-02A35CBC308F}" srcId="{1758D415-37FA-4123-8535-8735B2B5DF2E}" destId="{E2CACBDA-4C03-4195-843E-81F8EAA303E3}" srcOrd="1" destOrd="0" parTransId="{25353B71-0469-46E6-984B-56B05FC835AF}" sibTransId="{45E2AD5F-7CAA-457D-8F17-82616A47A36A}"/>
    <dgm:cxn modelId="{5212ED64-A0AE-495A-9EBA-37DDD48EE137}" type="presOf" srcId="{1758D415-37FA-4123-8535-8735B2B5DF2E}" destId="{39512B28-3074-477B-8A20-07EC44DECA69}" srcOrd="0" destOrd="0" presId="urn:microsoft.com/office/officeart/2005/8/layout/process1"/>
    <dgm:cxn modelId="{A7768D4A-D3AB-4263-BC5A-1B067A0E6D68}" srcId="{1758D415-37FA-4123-8535-8735B2B5DF2E}" destId="{5708CB07-3A69-4973-BD6C-87AF1081B0BB}" srcOrd="0" destOrd="0" parTransId="{C2BF6CA1-C478-4C3D-9269-A3DA43809A0A}" sibTransId="{041D502C-69A9-4CDC-BE7A-4CBDE8131FE9}"/>
    <dgm:cxn modelId="{3002CAB4-43EE-419B-BFFB-AF5E4688DE29}" srcId="{1758D415-37FA-4123-8535-8735B2B5DF2E}" destId="{6FF5C337-9F8F-495B-8005-2FFA3DD696EA}" srcOrd="2" destOrd="0" parTransId="{4B04429A-F368-4B03-81EB-CA6FC19598ED}" sibTransId="{98221A24-4B7D-49A5-A506-3CFE173B1EF0}"/>
    <dgm:cxn modelId="{CD5B4DB6-8E35-4537-852E-87F60E5FD353}" type="presOf" srcId="{6FF5C337-9F8F-495B-8005-2FFA3DD696EA}" destId="{32772EB3-B091-4D00-8E10-D6BF2D86C677}" srcOrd="0" destOrd="0" presId="urn:microsoft.com/office/officeart/2005/8/layout/process1"/>
    <dgm:cxn modelId="{E10195B6-A9B7-4669-A981-D17168E84726}" type="presOf" srcId="{45E2AD5F-7CAA-457D-8F17-82616A47A36A}" destId="{5C136AAA-E41C-40D7-B195-7CA22BF5C135}" srcOrd="0" destOrd="0" presId="urn:microsoft.com/office/officeart/2005/8/layout/process1"/>
    <dgm:cxn modelId="{5ED0FDBC-EC34-468C-B26C-7F812957AF25}" type="presOf" srcId="{041D502C-69A9-4CDC-BE7A-4CBDE8131FE9}" destId="{EB982EB7-4443-4D03-9FED-0239C4F43BEA}" srcOrd="0" destOrd="0" presId="urn:microsoft.com/office/officeart/2005/8/layout/process1"/>
    <dgm:cxn modelId="{2093ECC9-5594-4F2F-8D8C-E9A116E6E90D}" type="presOf" srcId="{041D502C-69A9-4CDC-BE7A-4CBDE8131FE9}" destId="{FD1EA856-A746-4BA1-A8E7-38C28BD7185C}" srcOrd="1" destOrd="0" presId="urn:microsoft.com/office/officeart/2005/8/layout/process1"/>
    <dgm:cxn modelId="{DC17A5F4-D761-482F-8AD9-7AF628C45DB4}" type="presOf" srcId="{E2CACBDA-4C03-4195-843E-81F8EAA303E3}" destId="{067BBA43-364C-4C85-A879-89F4988F77D7}" srcOrd="0" destOrd="0" presId="urn:microsoft.com/office/officeart/2005/8/layout/process1"/>
    <dgm:cxn modelId="{39E9DB30-8924-4F76-8A44-0536BA027B99}" type="presParOf" srcId="{39512B28-3074-477B-8A20-07EC44DECA69}" destId="{E00FA56B-BDCB-4551-A870-B51992033DB9}" srcOrd="0" destOrd="0" presId="urn:microsoft.com/office/officeart/2005/8/layout/process1"/>
    <dgm:cxn modelId="{468E200A-4ED9-4F0D-9295-4DF4ADBDB7EC}" type="presParOf" srcId="{39512B28-3074-477B-8A20-07EC44DECA69}" destId="{EB982EB7-4443-4D03-9FED-0239C4F43BEA}" srcOrd="1" destOrd="0" presId="urn:microsoft.com/office/officeart/2005/8/layout/process1"/>
    <dgm:cxn modelId="{86E8B206-360F-4F0B-9EA6-E6CC2834A432}" type="presParOf" srcId="{EB982EB7-4443-4D03-9FED-0239C4F43BEA}" destId="{FD1EA856-A746-4BA1-A8E7-38C28BD7185C}" srcOrd="0" destOrd="0" presId="urn:microsoft.com/office/officeart/2005/8/layout/process1"/>
    <dgm:cxn modelId="{228F44AB-07D5-4A8D-8AAD-352966459B5C}" type="presParOf" srcId="{39512B28-3074-477B-8A20-07EC44DECA69}" destId="{067BBA43-364C-4C85-A879-89F4988F77D7}" srcOrd="2" destOrd="0" presId="urn:microsoft.com/office/officeart/2005/8/layout/process1"/>
    <dgm:cxn modelId="{618F720E-60D0-4419-A36A-E83139DF9D6F}" type="presParOf" srcId="{39512B28-3074-477B-8A20-07EC44DECA69}" destId="{5C136AAA-E41C-40D7-B195-7CA22BF5C135}" srcOrd="3" destOrd="0" presId="urn:microsoft.com/office/officeart/2005/8/layout/process1"/>
    <dgm:cxn modelId="{17B858EA-21D2-4FCE-A162-EF86CFB4AC37}" type="presParOf" srcId="{5C136AAA-E41C-40D7-B195-7CA22BF5C135}" destId="{DFF4EA22-A7F6-4D6C-87C5-B8D890843CA0}" srcOrd="0" destOrd="0" presId="urn:microsoft.com/office/officeart/2005/8/layout/process1"/>
    <dgm:cxn modelId="{7A2CA713-0648-40B5-A9E8-417328A4140F}" type="presParOf" srcId="{39512B28-3074-477B-8A20-07EC44DECA69}" destId="{32772EB3-B091-4D00-8E10-D6BF2D86C67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58D415-37FA-4123-8535-8735B2B5DF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08CB07-3A69-4973-BD6C-87AF1081B0BB}">
      <dgm:prSet phldrT="[Text]" custT="1"/>
      <dgm:spPr/>
      <dgm:t>
        <a:bodyPr/>
        <a:lstStyle/>
        <a:p>
          <a:r>
            <a:rPr lang="en-US" sz="3200" dirty="0"/>
            <a:t>instantiate</a:t>
          </a:r>
        </a:p>
      </dgm:t>
    </dgm:pt>
    <dgm:pt modelId="{C2BF6CA1-C478-4C3D-9269-A3DA43809A0A}" type="parTrans" cxnId="{A7768D4A-D3AB-4263-BC5A-1B067A0E6D68}">
      <dgm:prSet/>
      <dgm:spPr/>
      <dgm:t>
        <a:bodyPr/>
        <a:lstStyle/>
        <a:p>
          <a:endParaRPr lang="en-US"/>
        </a:p>
      </dgm:t>
    </dgm:pt>
    <dgm:pt modelId="{041D502C-69A9-4CDC-BE7A-4CBDE8131FE9}" type="sibTrans" cxnId="{A7768D4A-D3AB-4263-BC5A-1B067A0E6D68}">
      <dgm:prSet/>
      <dgm:spPr/>
      <dgm:t>
        <a:bodyPr/>
        <a:lstStyle/>
        <a:p>
          <a:endParaRPr lang="en-US"/>
        </a:p>
      </dgm:t>
    </dgm:pt>
    <dgm:pt modelId="{E2CACBDA-4C03-4195-843E-81F8EAA303E3}">
      <dgm:prSet phldrT="[Text]" custT="1"/>
      <dgm:spPr/>
      <dgm:t>
        <a:bodyPr/>
        <a:lstStyle/>
        <a:p>
          <a:r>
            <a:rPr lang="en-US" sz="3200" dirty="0"/>
            <a:t>Init()</a:t>
          </a:r>
        </a:p>
      </dgm:t>
    </dgm:pt>
    <dgm:pt modelId="{45E2AD5F-7CAA-457D-8F17-82616A47A36A}" type="sibTrans" cxnId="{52CE003D-E4F4-4046-B21E-02A35CBC308F}">
      <dgm:prSet/>
      <dgm:spPr/>
      <dgm:t>
        <a:bodyPr/>
        <a:lstStyle/>
        <a:p>
          <a:endParaRPr lang="en-US"/>
        </a:p>
      </dgm:t>
    </dgm:pt>
    <dgm:pt modelId="{25353B71-0469-46E6-984B-56B05FC835AF}" type="parTrans" cxnId="{52CE003D-E4F4-4046-B21E-02A35CBC308F}">
      <dgm:prSet/>
      <dgm:spPr/>
      <dgm:t>
        <a:bodyPr/>
        <a:lstStyle/>
        <a:p>
          <a:endParaRPr lang="en-US"/>
        </a:p>
      </dgm:t>
    </dgm:pt>
    <dgm:pt modelId="{39512B28-3074-477B-8A20-07EC44DECA69}" type="pres">
      <dgm:prSet presAssocID="{1758D415-37FA-4123-8535-8735B2B5DF2E}" presName="Name0" presStyleCnt="0">
        <dgm:presLayoutVars>
          <dgm:dir/>
          <dgm:resizeHandles val="exact"/>
        </dgm:presLayoutVars>
      </dgm:prSet>
      <dgm:spPr/>
    </dgm:pt>
    <dgm:pt modelId="{E00FA56B-BDCB-4551-A870-B51992033DB9}" type="pres">
      <dgm:prSet presAssocID="{5708CB07-3A69-4973-BD6C-87AF1081B0BB}" presName="node" presStyleLbl="node1" presStyleIdx="0" presStyleCnt="2" custScaleX="52480">
        <dgm:presLayoutVars>
          <dgm:bulletEnabled val="1"/>
        </dgm:presLayoutVars>
      </dgm:prSet>
      <dgm:spPr/>
    </dgm:pt>
    <dgm:pt modelId="{EB982EB7-4443-4D03-9FED-0239C4F43BEA}" type="pres">
      <dgm:prSet presAssocID="{041D502C-69A9-4CDC-BE7A-4CBDE8131FE9}" presName="sibTrans" presStyleLbl="sibTrans2D1" presStyleIdx="0" presStyleCnt="1"/>
      <dgm:spPr/>
    </dgm:pt>
    <dgm:pt modelId="{FD1EA856-A746-4BA1-A8E7-38C28BD7185C}" type="pres">
      <dgm:prSet presAssocID="{041D502C-69A9-4CDC-BE7A-4CBDE8131FE9}" presName="connectorText" presStyleLbl="sibTrans2D1" presStyleIdx="0" presStyleCnt="1"/>
      <dgm:spPr/>
    </dgm:pt>
    <dgm:pt modelId="{067BBA43-364C-4C85-A879-89F4988F77D7}" type="pres">
      <dgm:prSet presAssocID="{E2CACBDA-4C03-4195-843E-81F8EAA303E3}" presName="node" presStyleLbl="node1" presStyleIdx="1" presStyleCnt="2" custScaleX="46668">
        <dgm:presLayoutVars>
          <dgm:bulletEnabled val="1"/>
        </dgm:presLayoutVars>
      </dgm:prSet>
      <dgm:spPr/>
    </dgm:pt>
  </dgm:ptLst>
  <dgm:cxnLst>
    <dgm:cxn modelId="{50A41A04-B792-4E0C-85CA-B095ACCF9E9F}" type="presOf" srcId="{5708CB07-3A69-4973-BD6C-87AF1081B0BB}" destId="{E00FA56B-BDCB-4551-A870-B51992033DB9}" srcOrd="0" destOrd="0" presId="urn:microsoft.com/office/officeart/2005/8/layout/process1"/>
    <dgm:cxn modelId="{52CE003D-E4F4-4046-B21E-02A35CBC308F}" srcId="{1758D415-37FA-4123-8535-8735B2B5DF2E}" destId="{E2CACBDA-4C03-4195-843E-81F8EAA303E3}" srcOrd="1" destOrd="0" parTransId="{25353B71-0469-46E6-984B-56B05FC835AF}" sibTransId="{45E2AD5F-7CAA-457D-8F17-82616A47A36A}"/>
    <dgm:cxn modelId="{5212ED64-A0AE-495A-9EBA-37DDD48EE137}" type="presOf" srcId="{1758D415-37FA-4123-8535-8735B2B5DF2E}" destId="{39512B28-3074-477B-8A20-07EC44DECA69}" srcOrd="0" destOrd="0" presId="urn:microsoft.com/office/officeart/2005/8/layout/process1"/>
    <dgm:cxn modelId="{A7768D4A-D3AB-4263-BC5A-1B067A0E6D68}" srcId="{1758D415-37FA-4123-8535-8735B2B5DF2E}" destId="{5708CB07-3A69-4973-BD6C-87AF1081B0BB}" srcOrd="0" destOrd="0" parTransId="{C2BF6CA1-C478-4C3D-9269-A3DA43809A0A}" sibTransId="{041D502C-69A9-4CDC-BE7A-4CBDE8131FE9}"/>
    <dgm:cxn modelId="{5ED0FDBC-EC34-468C-B26C-7F812957AF25}" type="presOf" srcId="{041D502C-69A9-4CDC-BE7A-4CBDE8131FE9}" destId="{EB982EB7-4443-4D03-9FED-0239C4F43BEA}" srcOrd="0" destOrd="0" presId="urn:microsoft.com/office/officeart/2005/8/layout/process1"/>
    <dgm:cxn modelId="{2093ECC9-5594-4F2F-8D8C-E9A116E6E90D}" type="presOf" srcId="{041D502C-69A9-4CDC-BE7A-4CBDE8131FE9}" destId="{FD1EA856-A746-4BA1-A8E7-38C28BD7185C}" srcOrd="1" destOrd="0" presId="urn:microsoft.com/office/officeart/2005/8/layout/process1"/>
    <dgm:cxn modelId="{DC17A5F4-D761-482F-8AD9-7AF628C45DB4}" type="presOf" srcId="{E2CACBDA-4C03-4195-843E-81F8EAA303E3}" destId="{067BBA43-364C-4C85-A879-89F4988F77D7}" srcOrd="0" destOrd="0" presId="urn:microsoft.com/office/officeart/2005/8/layout/process1"/>
    <dgm:cxn modelId="{39E9DB30-8924-4F76-8A44-0536BA027B99}" type="presParOf" srcId="{39512B28-3074-477B-8A20-07EC44DECA69}" destId="{E00FA56B-BDCB-4551-A870-B51992033DB9}" srcOrd="0" destOrd="0" presId="urn:microsoft.com/office/officeart/2005/8/layout/process1"/>
    <dgm:cxn modelId="{468E200A-4ED9-4F0D-9295-4DF4ADBDB7EC}" type="presParOf" srcId="{39512B28-3074-477B-8A20-07EC44DECA69}" destId="{EB982EB7-4443-4D03-9FED-0239C4F43BEA}" srcOrd="1" destOrd="0" presId="urn:microsoft.com/office/officeart/2005/8/layout/process1"/>
    <dgm:cxn modelId="{86E8B206-360F-4F0B-9EA6-E6CC2834A432}" type="presParOf" srcId="{EB982EB7-4443-4D03-9FED-0239C4F43BEA}" destId="{FD1EA856-A746-4BA1-A8E7-38C28BD7185C}" srcOrd="0" destOrd="0" presId="urn:microsoft.com/office/officeart/2005/8/layout/process1"/>
    <dgm:cxn modelId="{228F44AB-07D5-4A8D-8AAD-352966459B5C}" type="presParOf" srcId="{39512B28-3074-477B-8A20-07EC44DECA69}" destId="{067BBA43-364C-4C85-A879-89F4988F77D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B39AE-2F27-432E-978F-D6267438B5BE}">
      <dsp:nvSpPr>
        <dsp:cNvPr id="0" name=""/>
        <dsp:cNvSpPr/>
      </dsp:nvSpPr>
      <dsp:spPr>
        <a:xfrm>
          <a:off x="7027" y="449569"/>
          <a:ext cx="2100428" cy="12602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program</a:t>
          </a:r>
        </a:p>
      </dsp:txBody>
      <dsp:txXfrm>
        <a:off x="43939" y="486481"/>
        <a:ext cx="2026604" cy="1186433"/>
      </dsp:txXfrm>
    </dsp:sp>
    <dsp:sp modelId="{F2A114FC-FECF-4465-9DF4-70D5ED07529B}">
      <dsp:nvSpPr>
        <dsp:cNvPr id="0" name=""/>
        <dsp:cNvSpPr/>
      </dsp:nvSpPr>
      <dsp:spPr>
        <a:xfrm>
          <a:off x="2317499" y="819244"/>
          <a:ext cx="445290" cy="52090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17499" y="923425"/>
        <a:ext cx="311703" cy="312544"/>
      </dsp:txXfrm>
    </dsp:sp>
    <dsp:sp modelId="{82DF2601-302B-4C7B-925B-EAD9E8FB87B5}">
      <dsp:nvSpPr>
        <dsp:cNvPr id="0" name=""/>
        <dsp:cNvSpPr/>
      </dsp:nvSpPr>
      <dsp:spPr>
        <a:xfrm>
          <a:off x="2947627" y="449569"/>
          <a:ext cx="2100428" cy="12602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</a:t>
          </a:r>
          <a:r>
            <a:rPr lang="en-US" sz="2500" kern="1200" baseline="30000" dirty="0"/>
            <a:t>rd</a:t>
          </a:r>
          <a:r>
            <a:rPr lang="en-US" sz="2500" kern="1200" dirty="0"/>
            <a:t> party </a:t>
          </a:r>
          <a:r>
            <a:rPr lang="en-US" sz="2500" kern="1200" dirty="0" err="1"/>
            <a:t>api</a:t>
          </a:r>
          <a:r>
            <a:rPr lang="en-US" sz="2500" kern="1200" dirty="0"/>
            <a:t> (</a:t>
          </a:r>
          <a:r>
            <a:rPr lang="en-US" sz="2500" kern="1200" dirty="0" err="1"/>
            <a:t>BeanFactory</a:t>
          </a:r>
          <a:r>
            <a:rPr lang="en-US" sz="2500" kern="1200" dirty="0"/>
            <a:t>)</a:t>
          </a:r>
        </a:p>
      </dsp:txBody>
      <dsp:txXfrm>
        <a:off x="2984539" y="486481"/>
        <a:ext cx="2026604" cy="1186433"/>
      </dsp:txXfrm>
    </dsp:sp>
    <dsp:sp modelId="{1370097A-5B9B-45B7-BDA8-5C2F059F3CBF}">
      <dsp:nvSpPr>
        <dsp:cNvPr id="0" name=""/>
        <dsp:cNvSpPr/>
      </dsp:nvSpPr>
      <dsp:spPr>
        <a:xfrm>
          <a:off x="5258099" y="819244"/>
          <a:ext cx="445290" cy="52090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258099" y="923425"/>
        <a:ext cx="311703" cy="312544"/>
      </dsp:txXfrm>
    </dsp:sp>
    <dsp:sp modelId="{9FFF89EB-173B-4D62-8F4C-9B85FBBA77FE}">
      <dsp:nvSpPr>
        <dsp:cNvPr id="0" name=""/>
        <dsp:cNvSpPr/>
      </dsp:nvSpPr>
      <dsp:spPr>
        <a:xfrm>
          <a:off x="5888227" y="449569"/>
          <a:ext cx="2100428" cy="12602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5925139" y="486481"/>
        <a:ext cx="2026604" cy="118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D5314-9AE3-418C-8346-C8877161358F}">
      <dsp:nvSpPr>
        <dsp:cNvPr id="0" name=""/>
        <dsp:cNvSpPr/>
      </dsp:nvSpPr>
      <dsp:spPr>
        <a:xfrm>
          <a:off x="27261" y="493818"/>
          <a:ext cx="2090502" cy="126097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Configuration List</a:t>
          </a:r>
        </a:p>
      </dsp:txBody>
      <dsp:txXfrm>
        <a:off x="64194" y="530751"/>
        <a:ext cx="2016636" cy="1187104"/>
      </dsp:txXfrm>
    </dsp:sp>
    <dsp:sp modelId="{91E6B458-2D6F-4C45-A855-BA48DF581F9E}">
      <dsp:nvSpPr>
        <dsp:cNvPr id="0" name=""/>
        <dsp:cNvSpPr/>
      </dsp:nvSpPr>
      <dsp:spPr>
        <a:xfrm rot="19457599">
          <a:off x="2020972" y="781958"/>
          <a:ext cx="1029784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029784" y="41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0119" y="798049"/>
        <a:ext cx="51489" cy="51489"/>
      </dsp:txXfrm>
    </dsp:sp>
    <dsp:sp modelId="{8AF05B3C-33F0-4DB7-AEB0-A3CEAD080642}">
      <dsp:nvSpPr>
        <dsp:cNvPr id="0" name=""/>
        <dsp:cNvSpPr/>
      </dsp:nvSpPr>
      <dsp:spPr>
        <a:xfrm>
          <a:off x="2953965" y="658"/>
          <a:ext cx="2090502" cy="104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Bean Object</a:t>
          </a:r>
        </a:p>
      </dsp:txBody>
      <dsp:txXfrm>
        <a:off x="2984579" y="31272"/>
        <a:ext cx="2029274" cy="984023"/>
      </dsp:txXfrm>
    </dsp:sp>
    <dsp:sp modelId="{D9AEEA96-1612-4966-A087-18D647F98D61}">
      <dsp:nvSpPr>
        <dsp:cNvPr id="0" name=""/>
        <dsp:cNvSpPr/>
      </dsp:nvSpPr>
      <dsp:spPr>
        <a:xfrm rot="2142401">
          <a:off x="2020972" y="1382977"/>
          <a:ext cx="1029784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029784" y="41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0119" y="1399069"/>
        <a:ext cx="51489" cy="51489"/>
      </dsp:txXfrm>
    </dsp:sp>
    <dsp:sp modelId="{329FB6DA-0953-4453-9E32-DCAE967054A0}">
      <dsp:nvSpPr>
        <dsp:cNvPr id="0" name=""/>
        <dsp:cNvSpPr/>
      </dsp:nvSpPr>
      <dsp:spPr>
        <a:xfrm>
          <a:off x="2953965" y="1202697"/>
          <a:ext cx="2090502" cy="104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Bean Object</a:t>
          </a:r>
        </a:p>
      </dsp:txBody>
      <dsp:txXfrm>
        <a:off x="2984579" y="1233311"/>
        <a:ext cx="2029274" cy="984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79482-2343-4D50-9108-96F9E30890CF}">
      <dsp:nvSpPr>
        <dsp:cNvPr id="0" name=""/>
        <dsp:cNvSpPr/>
      </dsp:nvSpPr>
      <dsp:spPr>
        <a:xfrm>
          <a:off x="1619" y="1506"/>
          <a:ext cx="10015591" cy="18668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 err="1">
              <a:solidFill>
                <a:sysClr val="windowText" lastClr="000000"/>
              </a:solidFill>
            </a:rPr>
            <a:t>ApplicationContext</a:t>
          </a:r>
          <a:r>
            <a:rPr lang="en-US" sz="5600" kern="1200" dirty="0">
              <a:solidFill>
                <a:sysClr val="windowText" lastClr="000000"/>
              </a:solidFill>
            </a:rPr>
            <a:t> API Interface </a:t>
          </a:r>
        </a:p>
      </dsp:txBody>
      <dsp:txXfrm>
        <a:off x="56298" y="56185"/>
        <a:ext cx="9906233" cy="1757536"/>
      </dsp:txXfrm>
    </dsp:sp>
    <dsp:sp modelId="{089C3DF1-B3D2-43D6-A9DF-00BF51A9F2BE}">
      <dsp:nvSpPr>
        <dsp:cNvPr id="0" name=""/>
        <dsp:cNvSpPr/>
      </dsp:nvSpPr>
      <dsp:spPr>
        <a:xfrm>
          <a:off x="11395" y="2044279"/>
          <a:ext cx="2350902" cy="3831540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ysClr val="windowText" lastClr="000000"/>
              </a:solidFill>
            </a:rPr>
            <a:t>BeanFatory</a:t>
          </a:r>
          <a:endParaRPr lang="en-US" sz="2000" b="1" kern="1200" dirty="0">
            <a:solidFill>
              <a:sysClr val="windowText" lastClr="000000"/>
            </a:solidFill>
          </a:endParaRPr>
        </a:p>
      </dsp:txBody>
      <dsp:txXfrm>
        <a:off x="80251" y="2113135"/>
        <a:ext cx="2213190" cy="3693828"/>
      </dsp:txXfrm>
    </dsp:sp>
    <dsp:sp modelId="{9B2BA35D-D9AD-40A2-9355-30FA38641C0A}">
      <dsp:nvSpPr>
        <dsp:cNvPr id="0" name=""/>
        <dsp:cNvSpPr/>
      </dsp:nvSpPr>
      <dsp:spPr>
        <a:xfrm>
          <a:off x="2559774" y="2044279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internationalization (i18n)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614453" y="2098958"/>
        <a:ext cx="2241544" cy="1757536"/>
      </dsp:txXfrm>
    </dsp:sp>
    <dsp:sp modelId="{0848DE09-202C-4503-A76B-799CA690114A}">
      <dsp:nvSpPr>
        <dsp:cNvPr id="0" name=""/>
        <dsp:cNvSpPr/>
      </dsp:nvSpPr>
      <dsp:spPr>
        <a:xfrm>
          <a:off x="2559774" y="4087051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… (</a:t>
          </a:r>
          <a:r>
            <a:rPr lang="en-US" sz="1700" b="1" i="0" kern="1200" dirty="0" err="1">
              <a:solidFill>
                <a:schemeClr val="tx1"/>
              </a:solidFill>
            </a:rPr>
            <a:t>MessageSource</a:t>
          </a:r>
          <a:r>
            <a:rPr lang="en-US" sz="1700" kern="1200" dirty="0">
              <a:solidFill>
                <a:schemeClr val="tx1"/>
              </a:solidFill>
            </a:rPr>
            <a:t>)</a:t>
          </a:r>
        </a:p>
      </dsp:txBody>
      <dsp:txXfrm>
        <a:off x="2614453" y="4141730"/>
        <a:ext cx="2241544" cy="1757536"/>
      </dsp:txXfrm>
    </dsp:sp>
    <dsp:sp modelId="{934C6677-EC39-4345-A158-D976178D6A3B}">
      <dsp:nvSpPr>
        <dsp:cNvPr id="0" name=""/>
        <dsp:cNvSpPr/>
      </dsp:nvSpPr>
      <dsp:spPr>
        <a:xfrm>
          <a:off x="5108152" y="2044279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Resource Access</a:t>
          </a:r>
        </a:p>
      </dsp:txBody>
      <dsp:txXfrm>
        <a:off x="5162831" y="2098958"/>
        <a:ext cx="2241544" cy="1757536"/>
      </dsp:txXfrm>
    </dsp:sp>
    <dsp:sp modelId="{DE480784-11CE-4BC5-8B02-D503473AD0DE}">
      <dsp:nvSpPr>
        <dsp:cNvPr id="0" name=""/>
        <dsp:cNvSpPr/>
      </dsp:nvSpPr>
      <dsp:spPr>
        <a:xfrm>
          <a:off x="5108152" y="4087051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… (</a:t>
          </a:r>
          <a:r>
            <a:rPr lang="en-US" sz="1700" b="0" i="0" kern="1200" dirty="0" err="1">
              <a:solidFill>
                <a:schemeClr val="tx1"/>
              </a:solidFill>
            </a:rPr>
            <a:t>ResourceLoader</a:t>
          </a:r>
          <a:r>
            <a:rPr lang="en-US" sz="1700" kern="1200" dirty="0">
              <a:solidFill>
                <a:schemeClr val="tx1"/>
              </a:solidFill>
            </a:rPr>
            <a:t>)</a:t>
          </a:r>
        </a:p>
      </dsp:txBody>
      <dsp:txXfrm>
        <a:off x="5162831" y="4141730"/>
        <a:ext cx="2241544" cy="1757536"/>
      </dsp:txXfrm>
    </dsp:sp>
    <dsp:sp modelId="{8349053B-0000-4D02-BB83-569C9825297C}">
      <dsp:nvSpPr>
        <dsp:cNvPr id="0" name=""/>
        <dsp:cNvSpPr/>
      </dsp:nvSpPr>
      <dsp:spPr>
        <a:xfrm>
          <a:off x="7656531" y="2044279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Event Listener</a:t>
          </a:r>
        </a:p>
      </dsp:txBody>
      <dsp:txXfrm>
        <a:off x="7711210" y="2098958"/>
        <a:ext cx="2241544" cy="1757536"/>
      </dsp:txXfrm>
    </dsp:sp>
    <dsp:sp modelId="{7DF6DE44-845B-4649-912B-CD2A80B440B9}">
      <dsp:nvSpPr>
        <dsp:cNvPr id="0" name=""/>
        <dsp:cNvSpPr/>
      </dsp:nvSpPr>
      <dsp:spPr>
        <a:xfrm>
          <a:off x="7656531" y="4087051"/>
          <a:ext cx="2350902" cy="186689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…(</a:t>
          </a:r>
          <a:r>
            <a:rPr lang="en-US" sz="1700" b="0" i="0" kern="1200" dirty="0" err="1">
              <a:solidFill>
                <a:schemeClr val="tx1"/>
              </a:solidFill>
            </a:rPr>
            <a:t>ApplicationListener</a:t>
          </a:r>
          <a:r>
            <a:rPr lang="en-US" sz="1700" kern="1200" dirty="0">
              <a:solidFill>
                <a:schemeClr val="tx1"/>
              </a:solidFill>
            </a:rPr>
            <a:t>)</a:t>
          </a:r>
        </a:p>
      </dsp:txBody>
      <dsp:txXfrm>
        <a:off x="7711210" y="4141730"/>
        <a:ext cx="2241544" cy="17575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FA56B-BDCB-4551-A870-B51992033DB9}">
      <dsp:nvSpPr>
        <dsp:cNvPr id="0" name=""/>
        <dsp:cNvSpPr/>
      </dsp:nvSpPr>
      <dsp:spPr>
        <a:xfrm>
          <a:off x="5971" y="0"/>
          <a:ext cx="1652564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Bean id</a:t>
          </a:r>
        </a:p>
      </dsp:txBody>
      <dsp:txXfrm>
        <a:off x="27269" y="21298"/>
        <a:ext cx="1609968" cy="684570"/>
      </dsp:txXfrm>
    </dsp:sp>
    <dsp:sp modelId="{EB982EB7-4443-4D03-9FED-0239C4F43BEA}">
      <dsp:nvSpPr>
        <dsp:cNvPr id="0" name=""/>
        <dsp:cNvSpPr/>
      </dsp:nvSpPr>
      <dsp:spPr>
        <a:xfrm>
          <a:off x="1896403" y="68626"/>
          <a:ext cx="504280" cy="589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896403" y="186608"/>
        <a:ext cx="352996" cy="353948"/>
      </dsp:txXfrm>
    </dsp:sp>
    <dsp:sp modelId="{067BBA43-364C-4C85-A879-89F4988F77D7}">
      <dsp:nvSpPr>
        <dsp:cNvPr id="0" name=""/>
        <dsp:cNvSpPr/>
      </dsp:nvSpPr>
      <dsp:spPr>
        <a:xfrm>
          <a:off x="2610007" y="0"/>
          <a:ext cx="2427681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Bean name</a:t>
          </a:r>
        </a:p>
      </dsp:txBody>
      <dsp:txXfrm>
        <a:off x="2631305" y="21298"/>
        <a:ext cx="2385085" cy="684570"/>
      </dsp:txXfrm>
    </dsp:sp>
    <dsp:sp modelId="{5C136AAA-E41C-40D7-B195-7CA22BF5C135}">
      <dsp:nvSpPr>
        <dsp:cNvPr id="0" name=""/>
        <dsp:cNvSpPr/>
      </dsp:nvSpPr>
      <dsp:spPr>
        <a:xfrm>
          <a:off x="5275557" y="68626"/>
          <a:ext cx="504280" cy="589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275557" y="186608"/>
        <a:ext cx="352996" cy="353948"/>
      </dsp:txXfrm>
    </dsp:sp>
    <dsp:sp modelId="{32772EB3-B091-4D00-8E10-D6BF2D86C677}">
      <dsp:nvSpPr>
        <dsp:cNvPr id="0" name=""/>
        <dsp:cNvSpPr/>
      </dsp:nvSpPr>
      <dsp:spPr>
        <a:xfrm>
          <a:off x="5989161" y="0"/>
          <a:ext cx="4769325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applicationContext.getBean</a:t>
          </a:r>
          <a:r>
            <a:rPr lang="en-US" sz="2000" kern="1200" dirty="0"/>
            <a:t>(“Bean name”)</a:t>
          </a:r>
        </a:p>
      </dsp:txBody>
      <dsp:txXfrm>
        <a:off x="6010459" y="21298"/>
        <a:ext cx="4726729" cy="6845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FA56B-BDCB-4551-A870-B51992033DB9}">
      <dsp:nvSpPr>
        <dsp:cNvPr id="0" name=""/>
        <dsp:cNvSpPr/>
      </dsp:nvSpPr>
      <dsp:spPr>
        <a:xfrm>
          <a:off x="11883" y="0"/>
          <a:ext cx="4050876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instantiate</a:t>
          </a:r>
        </a:p>
      </dsp:txBody>
      <dsp:txXfrm>
        <a:off x="33181" y="21298"/>
        <a:ext cx="4008280" cy="684570"/>
      </dsp:txXfrm>
    </dsp:sp>
    <dsp:sp modelId="{EB982EB7-4443-4D03-9FED-0239C4F43BEA}">
      <dsp:nvSpPr>
        <dsp:cNvPr id="0" name=""/>
        <dsp:cNvSpPr/>
      </dsp:nvSpPr>
      <dsp:spPr>
        <a:xfrm>
          <a:off x="4834650" y="0"/>
          <a:ext cx="1636406" cy="72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34650" y="145433"/>
        <a:ext cx="1418256" cy="436300"/>
      </dsp:txXfrm>
    </dsp:sp>
    <dsp:sp modelId="{067BBA43-364C-4C85-A879-89F4988F77D7}">
      <dsp:nvSpPr>
        <dsp:cNvPr id="0" name=""/>
        <dsp:cNvSpPr/>
      </dsp:nvSpPr>
      <dsp:spPr>
        <a:xfrm>
          <a:off x="7150319" y="0"/>
          <a:ext cx="3602254" cy="727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Init()</a:t>
          </a:r>
        </a:p>
      </dsp:txBody>
      <dsp:txXfrm>
        <a:off x="7171617" y="21298"/>
        <a:ext cx="3559658" cy="684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77F2-C281-603F-049A-7A069A88B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D2E6C-F737-BAF2-ADDC-1B9869033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7A59D-6392-AE62-0FF5-52521C201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F1146-1213-55C6-D4AB-97B244C6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E1CF0-2F92-7814-7CA9-B9131166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6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5C59-F512-3CD5-D364-AD139B22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17F60-E347-6757-BFF3-A1AF597C4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F273F-782B-7770-5B99-6B508CF6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FCB77-2FC2-1CC5-37EF-CAE41E90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5E25-4C76-AF15-7A3E-1574879C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E2F64-9037-F94E-8A42-DAA895060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A4443-EC55-30D4-70C2-4771053D8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B91EA-E3C1-7602-C603-3CAB5877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65425-D284-AB0A-E6FF-AD871EDDA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16418-748F-2C1D-AAB2-5B2FBAEC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9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3E79-76F2-8C2B-8BE0-8E79BF74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A4F0-9101-1979-B748-1E03A6846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2312-3CD0-EDF0-46D7-F92B09E5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A322B-6145-D0E4-169C-0C6EFAED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CADB-82DF-219F-7B2B-279C24A5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940B-2AC4-FE13-2179-1BE2570D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9DEA1-642D-B87B-BDD8-25713C9A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1B414-6D95-841C-9EDD-1C9F23C0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D3B2-7582-1BAA-F5A0-29BBBCDB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2C207-214B-6C43-F641-6F2BDDED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0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B4F0-B183-EEB2-3C6C-FC855E43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CF1B-4105-B3AA-586D-BBF2757BB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258E5-01D5-03DA-DAC6-40F2CE075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AF3C1-8BBD-4E0E-C1A0-4D3972766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1C486-6E05-B741-368F-82B6AB46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CB15F-E576-E71D-275C-9B4CB11C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0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A2EC-8CD0-9D7D-4215-9D5D03AF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2CDDD-1D1E-407E-16F0-1810ECF68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7E73D-AEEB-17EA-090F-3E19C308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D634C-E579-F8B6-324D-60EC5DB4A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F4B4F-C4CB-DDF0-425C-FFFE031A3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A9588-4A51-E82B-E7EA-FDDC74FC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7946B-BA02-212B-DA74-0C06B8BC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BE461-9177-F9F6-C4B2-0DF52FA4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CC08-2775-1995-3EF7-1E329A67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EEF0A-077D-C3FF-D616-BFC4B3D2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14527-2790-3F3F-DA61-912184B6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1B35B-5A05-8B3F-E72B-0FC1CF28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9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FBBEE-AB33-0470-5F6C-E524C603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1D4C4-9E11-3B04-4185-B9D35A36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2A5D-ECB1-2E75-1135-7D42AE11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FD2C-6FAF-B766-47C9-6221A71D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1204-8077-2AB4-2696-9A08F7B7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6567D-03F9-D30A-6A5D-121430B04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E18BF-9BF0-6027-8FC1-7F2602CB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53F06-634E-E0FA-570B-077DE176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E2251-6FFB-857E-F556-82D05532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9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F622-2F27-964A-923B-79C0B936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6647B-413D-6F9B-8761-DC44001B2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1D8F9-948A-3848-EDA5-44F381A0D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1C3A1-F851-583D-E250-0A8F148E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9C6A1-518F-3CA5-CD21-718F942E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76170-374F-09CE-04B1-3C773E7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6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73AC9-80C7-DDC9-2B86-1E1A4128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B716C-4BB8-D35C-8691-E2F5CC74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1D03C-181C-46A5-9B45-CFC163A16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E362-C2D9-4640-84DF-D55AC17B0D9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9229C-F1AF-25BB-5A6A-8B2ED324D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6BCA2-1B2E-E775-12C0-9ABB2A55B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A7B5E-7E18-468A-BFD2-9923B0BADA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89925963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8EFAFF5A-3967-535B-A37B-5BBAF4A9BFB5}"/>
              </a:ext>
            </a:extLst>
          </p:cNvPr>
          <p:cNvSpPr txBox="1"/>
          <p:nvPr userDrawn="1"/>
        </p:nvSpPr>
        <p:spPr>
          <a:xfrm>
            <a:off x="0" y="0"/>
            <a:ext cx="1638186" cy="2807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Micron Confidential</a:t>
            </a:r>
          </a:p>
        </p:txBody>
      </p:sp>
      <p:sp>
        <p:nvSpPr>
          <p:cNvPr id="8" name="MSIPCMContentMarking" descr="{&quot;HashCode&quot;:1923397201,&quot;Placement&quot;:&quot;Footer&quot;,&quot;Top&quot;:517.8937,&quot;Left&quot;:0.0,&quot;SlideWidth&quot;:960,&quot;SlideHeight&quot;:540}">
            <a:extLst>
              <a:ext uri="{FF2B5EF4-FFF2-40B4-BE49-F238E27FC236}">
                <a16:creationId xmlns:a16="http://schemas.microsoft.com/office/drawing/2014/main" id="{4CB9A510-D370-C903-DF1E-EEB8DAC26D5B}"/>
              </a:ext>
            </a:extLst>
          </p:cNvPr>
          <p:cNvSpPr txBox="1"/>
          <p:nvPr userDrawn="1"/>
        </p:nvSpPr>
        <p:spPr>
          <a:xfrm>
            <a:off x="0" y="6577250"/>
            <a:ext cx="1638186" cy="2807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Micron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4121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51.png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7BBD-4117-9EED-2EB1-88614D8ED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521E4-939D-98C0-0116-389CDB1DD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BD9D0-3D2F-FCDA-1C2D-67BAEDD0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680654"/>
            <a:ext cx="9650172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B4B491-420F-A46D-D114-DD8BAA788D2C}"/>
              </a:ext>
            </a:extLst>
          </p:cNvPr>
          <p:cNvGrpSpPr/>
          <p:nvPr/>
        </p:nvGrpSpPr>
        <p:grpSpPr>
          <a:xfrm>
            <a:off x="0" y="755779"/>
            <a:ext cx="11860280" cy="5824264"/>
            <a:chOff x="0" y="755779"/>
            <a:chExt cx="11860280" cy="58242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4DABFE-14F2-4585-E292-5E88ED19C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55779"/>
              <a:ext cx="11860280" cy="387721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20E87D-688C-83FC-4788-3EC32E75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717"/>
            <a:stretch/>
          </p:blipFill>
          <p:spPr>
            <a:xfrm>
              <a:off x="5930140" y="3429000"/>
              <a:ext cx="5929743" cy="315104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9EBF7F-962C-0ADE-AFFB-B402190D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9097" y="3100251"/>
              <a:ext cx="1872343" cy="5225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115068F-A8A5-1B38-7AD9-79AA98A8377D}"/>
                </a:ext>
              </a:extLst>
            </p:cNvPr>
            <p:cNvSpPr/>
            <p:nvPr/>
          </p:nvSpPr>
          <p:spPr>
            <a:xfrm>
              <a:off x="2656114" y="1940736"/>
              <a:ext cx="4868092" cy="3415035"/>
            </a:xfrm>
            <a:custGeom>
              <a:avLst/>
              <a:gdLst>
                <a:gd name="connsiteX0" fmla="*/ 0 w 5791200"/>
                <a:gd name="connsiteY0" fmla="*/ 1011470 h 3406327"/>
                <a:gd name="connsiteX1" fmla="*/ 3875315 w 5791200"/>
                <a:gd name="connsiteY1" fmla="*/ 123195 h 3406327"/>
                <a:gd name="connsiteX2" fmla="*/ 5791200 w 5791200"/>
                <a:gd name="connsiteY2" fmla="*/ 3406327 h 340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1200" h="3406327">
                  <a:moveTo>
                    <a:pt x="0" y="1011470"/>
                  </a:moveTo>
                  <a:cubicBezTo>
                    <a:pt x="1455057" y="367761"/>
                    <a:pt x="2910115" y="-275948"/>
                    <a:pt x="3875315" y="123195"/>
                  </a:cubicBezTo>
                  <a:cubicBezTo>
                    <a:pt x="4840515" y="522338"/>
                    <a:pt x="5450114" y="2734316"/>
                    <a:pt x="5791200" y="340632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ED86EE-6D7E-EAC8-F399-85312AFFAFCD}"/>
                </a:ext>
              </a:extLst>
            </p:cNvPr>
            <p:cNvCxnSpPr/>
            <p:nvPr/>
          </p:nvCxnSpPr>
          <p:spPr>
            <a:xfrm>
              <a:off x="7402286" y="5451566"/>
              <a:ext cx="40019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405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8EADB-DA12-A5CD-16F7-9F5EF6C0F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675891"/>
            <a:ext cx="9326277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255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FC0C4-E59A-657B-DAF3-16CC6D24B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0" y="400749"/>
            <a:ext cx="8472940" cy="3164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AB37A1-DED4-E760-3F48-1B36358B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09" y="2248338"/>
            <a:ext cx="7299891" cy="46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19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7C8EE-C8D6-7694-D81B-D1F444C9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7" y="138966"/>
            <a:ext cx="5438778" cy="2276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D88A4-548D-E431-8DD1-8561D38E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288" y="2146957"/>
            <a:ext cx="6659880" cy="451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30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F0F95-9006-8060-2814-7F0D27CC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295102"/>
            <a:ext cx="941201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869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A61E3-1977-5F42-E017-6D0786D9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27" y="1191418"/>
            <a:ext cx="9450119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166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7EED1-A33B-47D0-696E-42F27E38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9" y="0"/>
            <a:ext cx="7971259" cy="4147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1DB1F-D839-E327-39FC-C344DB435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43" y="3249415"/>
            <a:ext cx="8267557" cy="36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97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16A7-E564-83D9-45C5-3D0DC175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37626"/>
            <a:ext cx="938343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06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88E61-DD87-8B9E-F88D-2F809D75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4" y="0"/>
            <a:ext cx="891811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09A30-0727-7D8A-E050-01C43530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92" y="2585966"/>
            <a:ext cx="1076475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578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5519616-AD8A-0483-8C58-8D01FF3F00E1}"/>
              </a:ext>
            </a:extLst>
          </p:cNvPr>
          <p:cNvGrpSpPr/>
          <p:nvPr/>
        </p:nvGrpSpPr>
        <p:grpSpPr>
          <a:xfrm>
            <a:off x="-79078" y="107971"/>
            <a:ext cx="5699042" cy="6750029"/>
            <a:chOff x="2283978" y="0"/>
            <a:chExt cx="5699042" cy="67500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1BD9AA-7B33-3AFC-615B-B784C536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3978" y="0"/>
              <a:ext cx="5699042" cy="49528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E975DE-8BBF-9B75-E6A1-85B51832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541" y="4952879"/>
              <a:ext cx="5588479" cy="179715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33E86DF-4606-E94F-E375-7725EBA2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80" y="390418"/>
            <a:ext cx="6091520" cy="31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01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C04A1-16B2-2BC8-5565-CD9418AF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1241" cy="3955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79949-A533-B008-675C-42D48F90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" y="3955551"/>
            <a:ext cx="4949944" cy="254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99A60-23FE-47E7-42C1-037E31222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463" y="242897"/>
            <a:ext cx="5619940" cy="3748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EDF65-E20F-A2C4-8554-D3931158A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183" y="4317042"/>
            <a:ext cx="6845435" cy="2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3EC34-D13C-B99F-D007-C4F1883C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361"/>
            <a:ext cx="12192000" cy="56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944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9587E-ED8E-E79A-C4A1-5230869C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6" y="352169"/>
            <a:ext cx="6369516" cy="1939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876B4-4B85-EA32-DC80-A4A1EF73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6" y="2480906"/>
            <a:ext cx="6436521" cy="400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12A6F-BD79-D5A6-57B7-B43455C3B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27" y="171789"/>
            <a:ext cx="5408055" cy="427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72E36-05E4-CF88-2B7D-F4103AB44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27" y="4310463"/>
            <a:ext cx="5408055" cy="944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84428-26F3-6720-EA2F-3E65DA94B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7974" y="2671428"/>
            <a:ext cx="1563140" cy="1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600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63F18-62CF-322F-761A-8BD004F6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4638" cy="223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F89F8-7E97-E36F-A998-3EA8EBC9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37369"/>
            <a:ext cx="6544638" cy="34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287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87B2B-B680-1954-C346-8E35D25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" y="531695"/>
            <a:ext cx="4815694" cy="4119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7FAB1C-C9B7-C99E-8952-3BBA9846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4651624"/>
            <a:ext cx="4720964" cy="92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ACF87-3F71-06D3-F8C4-96D3343D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394" y="531695"/>
            <a:ext cx="7070876" cy="52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467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30AE9-A350-D1A5-5E3C-6176B4C0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2195340"/>
            <a:ext cx="9345329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767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65C18-FB2B-176D-7DA0-78519FAC05D2}"/>
              </a:ext>
            </a:extLst>
          </p:cNvPr>
          <p:cNvGrpSpPr/>
          <p:nvPr/>
        </p:nvGrpSpPr>
        <p:grpSpPr>
          <a:xfrm>
            <a:off x="0" y="0"/>
            <a:ext cx="12175538" cy="5917522"/>
            <a:chOff x="0" y="0"/>
            <a:chExt cx="12175538" cy="591752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CC501F0-2CDF-5AA2-9642-A01C03823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3" r="4195"/>
            <a:stretch/>
          </p:blipFill>
          <p:spPr>
            <a:xfrm>
              <a:off x="6263993" y="3572600"/>
              <a:ext cx="5890335" cy="23449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4830A6-AEA8-C972-DF80-7158F50AB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5753" y="1593773"/>
              <a:ext cx="4568575" cy="2078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47A874-1BF7-53F3-3F04-9D01AF4A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6963" y="0"/>
              <a:ext cx="4568575" cy="16252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05F219-B20E-39F8-C8AA-9D4083A78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299"/>
            <a:stretch/>
          </p:blipFill>
          <p:spPr>
            <a:xfrm>
              <a:off x="0" y="4512749"/>
              <a:ext cx="6263993" cy="138358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1CDFEB-9EB2-DA32-8341-020C7CBB15C7}"/>
                </a:ext>
              </a:extLst>
            </p:cNvPr>
            <p:cNvGrpSpPr/>
            <p:nvPr/>
          </p:nvGrpSpPr>
          <p:grpSpPr>
            <a:xfrm>
              <a:off x="0" y="0"/>
              <a:ext cx="7623425" cy="4512749"/>
              <a:chOff x="0" y="0"/>
              <a:chExt cx="7623425" cy="451274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20831EC-0742-0EEB-0BE7-D2B9BE3E25D0}"/>
                  </a:ext>
                </a:extLst>
              </p:cNvPr>
              <p:cNvGrpSpPr/>
              <p:nvPr/>
            </p:nvGrpSpPr>
            <p:grpSpPr>
              <a:xfrm>
                <a:off x="0" y="0"/>
                <a:ext cx="7623425" cy="4512749"/>
                <a:chOff x="154113" y="0"/>
                <a:chExt cx="7623425" cy="4512749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90056591-0593-FFB0-62D8-84C07B3F3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4113" y="0"/>
                  <a:ext cx="7623425" cy="3355453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9B88FD9E-5213-8D4B-05DB-3C4D0EA4A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24693" y="1379780"/>
                  <a:ext cx="5852845" cy="3132969"/>
                </a:xfrm>
                <a:prstGeom prst="rect">
                  <a:avLst/>
                </a:prstGeom>
              </p:spPr>
            </p:pic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9A1D4D-003F-FA90-BB07-88AE8FD83618}"/>
                  </a:ext>
                </a:extLst>
              </p:cNvPr>
              <p:cNvSpPr/>
              <p:nvPr/>
            </p:nvSpPr>
            <p:spPr>
              <a:xfrm>
                <a:off x="3010328" y="2558265"/>
                <a:ext cx="4025939" cy="10787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A290EC-9A35-9262-4214-2BB239672240}"/>
                  </a:ext>
                </a:extLst>
              </p:cNvPr>
              <p:cNvSpPr txBox="1"/>
              <p:nvPr/>
            </p:nvSpPr>
            <p:spPr>
              <a:xfrm>
                <a:off x="3815526" y="3643644"/>
                <a:ext cx="3679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>
                    <a:solidFill>
                      <a:srgbClr val="FF0000"/>
                    </a:solidFill>
                  </a:rPr>
                  <a:t>InvocationHandler.invoke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()</a:t>
                </a:r>
                <a:r>
                  <a:rPr lang="en-US" dirty="0"/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9857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85436-27C2-B4DB-EB15-E12833DE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657"/>
            <a:ext cx="12192000" cy="58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566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1065A-BD8E-1C23-6648-55311A28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945"/>
            <a:ext cx="12192000" cy="61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03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0B46D-D2CB-1F94-DC78-C2D07181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093"/>
            <a:ext cx="12192000" cy="58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015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27955-5E05-E1A7-26E4-C7698305C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234"/>
            <a:ext cx="12192000" cy="61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520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61C2B-3B1F-6854-06DF-B852FC03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645"/>
            <a:ext cx="12192000" cy="44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999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657B81-0AC5-BDBC-B0A5-EA0C4782DF68}"/>
              </a:ext>
            </a:extLst>
          </p:cNvPr>
          <p:cNvGrpSpPr/>
          <p:nvPr/>
        </p:nvGrpSpPr>
        <p:grpSpPr>
          <a:xfrm>
            <a:off x="191693" y="142615"/>
            <a:ext cx="9319311" cy="5460360"/>
            <a:chOff x="191693" y="142615"/>
            <a:chExt cx="9319311" cy="54603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06E0ED-1E8D-D6C0-751C-1603D46D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693" y="142615"/>
              <a:ext cx="9319311" cy="54603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D12841-D8E0-91FB-FF98-E7B05F1C9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348" y="4164499"/>
              <a:ext cx="4220164" cy="143847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14A2B31-D220-C920-9F4A-F287E52D4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83" y="365990"/>
            <a:ext cx="5925377" cy="1390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B1970-131D-34BE-D1A9-3D6AF015C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336" y="1910912"/>
            <a:ext cx="7573432" cy="64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BE42B-A26D-074E-E950-FD4B6EC25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588" y="4022999"/>
            <a:ext cx="5763429" cy="1438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42EC4C-C22E-51B7-BCAE-E26CDEDC1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6796" y="5637218"/>
            <a:ext cx="763059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048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A4144-8EF6-91AA-5866-A19DCE33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297"/>
            <a:ext cx="12192000" cy="340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272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A65EB6-661C-A337-1090-F09D16EB5654}"/>
              </a:ext>
            </a:extLst>
          </p:cNvPr>
          <p:cNvSpPr/>
          <p:nvPr/>
        </p:nvSpPr>
        <p:spPr>
          <a:xfrm>
            <a:off x="0" y="573456"/>
            <a:ext cx="11604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 Process will stuck into a Dead loop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42F6DD-8A53-35EE-A755-569CDC0C721F}"/>
              </a:ext>
            </a:extLst>
          </p:cNvPr>
          <p:cNvGrpSpPr/>
          <p:nvPr/>
        </p:nvGrpSpPr>
        <p:grpSpPr>
          <a:xfrm>
            <a:off x="655615" y="2228204"/>
            <a:ext cx="11536385" cy="4629796"/>
            <a:chOff x="655615" y="2228204"/>
            <a:chExt cx="11536385" cy="46297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774B5-A11A-8CCC-4309-5219AA5F6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615" y="2228204"/>
              <a:ext cx="11536385" cy="46297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29F51B-6B8D-3BCC-8FCE-8904DD246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492" t="87721" r="35045" b="3292"/>
            <a:stretch/>
          </p:blipFill>
          <p:spPr>
            <a:xfrm>
              <a:off x="8702212" y="6284544"/>
              <a:ext cx="2476072" cy="416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361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EDD0E-16B2-A7E7-C68F-2EA1E0B2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963"/>
            <a:ext cx="12192000" cy="46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7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2809A-96AA-5BC6-2BE0-AE32FCA19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10"/>
          <a:stretch/>
        </p:blipFill>
        <p:spPr>
          <a:xfrm>
            <a:off x="0" y="3060833"/>
            <a:ext cx="12192000" cy="27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0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A3440-6AFA-FB8B-3CFC-D95F7C13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66"/>
            <a:ext cx="12192000" cy="6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17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BeanFactory</a:t>
            </a:r>
            <a:r>
              <a:rPr lang="en-US" dirty="0"/>
              <a:t> and </a:t>
            </a:r>
            <a:r>
              <a:rPr lang="en-US" dirty="0" err="1"/>
              <a:t>ApplicationContext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Relationship &amp; vs</a:t>
            </a:r>
          </a:p>
        </p:txBody>
      </p:sp>
    </p:spTree>
    <p:extLst>
      <p:ext uri="{BB962C8B-B14F-4D97-AF65-F5344CB8AC3E}">
        <p14:creationId xmlns:p14="http://schemas.microsoft.com/office/powerpoint/2010/main" val="387804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B0F42-B988-6F7D-4260-E9CCB07E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000"/>
            <a:ext cx="12192000" cy="5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B11ECB-18AB-156E-C7FC-D6648995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518"/>
            <a:ext cx="12192000" cy="58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16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2C9EB-F0C8-E302-787A-37126CC1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346"/>
            <a:ext cx="12192000" cy="58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2A5C6-B7B5-796E-87CC-FCC78FE0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166"/>
            <a:ext cx="12192000" cy="61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65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5228F8-40F1-9268-B6FA-9D0733DEE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894435"/>
              </p:ext>
            </p:extLst>
          </p:nvPr>
        </p:nvGraphicFramePr>
        <p:xfrm>
          <a:off x="501583" y="77002"/>
          <a:ext cx="10018830" cy="595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477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36E62-3A0E-F95B-D776-AD1E09FD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80"/>
            <a:ext cx="12192000" cy="62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3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BeanFactory</a:t>
            </a:r>
            <a:r>
              <a:rPr lang="en-US" dirty="0"/>
              <a:t> Inherit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3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5B6DF-BA42-B146-3690-A7E680FC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44"/>
            <a:ext cx="12192000" cy="59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7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ApplicationContext</a:t>
            </a:r>
            <a:r>
              <a:rPr lang="en-US" dirty="0"/>
              <a:t> Inherit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0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5D23C-693B-E14B-F8A8-48C3AE04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39"/>
            <a:ext cx="12192000" cy="647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CF647-5913-87E9-4EE2-9F96BD1D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493"/>
            <a:ext cx="12192000" cy="433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E23E3F-EF0B-4586-D4E7-041E22865AFC}"/>
              </a:ext>
            </a:extLst>
          </p:cNvPr>
          <p:cNvSpPr/>
          <p:nvPr/>
        </p:nvSpPr>
        <p:spPr>
          <a:xfrm>
            <a:off x="447869" y="3429000"/>
            <a:ext cx="1175658" cy="1628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6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88D87-6976-5101-3F8A-8AE3E299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44"/>
            <a:ext cx="12192000" cy="66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4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083-AA47-F35D-F747-77AE5E832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en-US"/>
              <a:t>Spring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622A5-783B-51BC-DEB5-1CC4231EB9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06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0D1FC-749D-2263-0272-F31EAE65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96" y="0"/>
            <a:ext cx="11572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7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DD1-E111-186A-8380-749D32DC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Bean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8E0BC-4C68-D1A1-3C8F-FDCCC82D5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68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57940-BE0C-9831-6AC9-D5BE616B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768"/>
            <a:ext cx="12192000" cy="57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364A-DD4E-146B-5E38-0F2B775F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8724C-F634-551D-B0FB-4C0BFB25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" y="615113"/>
            <a:ext cx="11834103" cy="58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314373-825B-AF63-AC77-0C3488E63B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970174"/>
              </p:ext>
            </p:extLst>
          </p:nvPr>
        </p:nvGraphicFramePr>
        <p:xfrm>
          <a:off x="789307" y="1882760"/>
          <a:ext cx="10764458" cy="72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8386A7-E9CB-13F0-AB19-E4725019431A}"/>
              </a:ext>
            </a:extLst>
          </p:cNvPr>
          <p:cNvSpPr txBox="1"/>
          <p:nvPr/>
        </p:nvSpPr>
        <p:spPr>
          <a:xfrm>
            <a:off x="713771" y="1116819"/>
            <a:ext cx="1083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 will be converted as bean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ClassPathXmlApplicationContext.getBean</a:t>
            </a:r>
            <a:r>
              <a:rPr lang="en-US" dirty="0"/>
              <a:t>  will get by bean name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C21C-0B12-C5A5-D093-A086CFECA351}"/>
              </a:ext>
            </a:extLst>
          </p:cNvPr>
          <p:cNvSpPr txBox="1"/>
          <p:nvPr/>
        </p:nvSpPr>
        <p:spPr>
          <a:xfrm>
            <a:off x="644435" y="2850481"/>
            <a:ext cx="275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Bean id is defined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98E0EA-64C5-6EAA-E384-A328A2570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35" y="3261236"/>
            <a:ext cx="3856079" cy="259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96B9C3-4BAF-5590-73FB-285CFEE20397}"/>
              </a:ext>
            </a:extLst>
          </p:cNvPr>
          <p:cNvSpPr txBox="1"/>
          <p:nvPr/>
        </p:nvSpPr>
        <p:spPr>
          <a:xfrm>
            <a:off x="5782491" y="2850481"/>
            <a:ext cx="275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Bean id is not defined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D0EA80-BABF-3426-6ECF-5E3A4835EFFE}"/>
              </a:ext>
            </a:extLst>
          </p:cNvPr>
          <p:cNvSpPr/>
          <p:nvPr/>
        </p:nvSpPr>
        <p:spPr>
          <a:xfrm>
            <a:off x="644435" y="4145280"/>
            <a:ext cx="3944982" cy="792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7C673F-5FFC-97CD-5BCE-AB4D93500D39}"/>
              </a:ext>
            </a:extLst>
          </p:cNvPr>
          <p:cNvGrpSpPr/>
          <p:nvPr/>
        </p:nvGrpSpPr>
        <p:grpSpPr>
          <a:xfrm>
            <a:off x="5891428" y="2919731"/>
            <a:ext cx="6074150" cy="2981853"/>
            <a:chOff x="5891428" y="2919731"/>
            <a:chExt cx="6074150" cy="2981853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DF429695-2902-74FF-B112-C2AD72024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7335" y="2919731"/>
              <a:ext cx="3308243" cy="23083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/>
                  <a:ea typeface="JetBrains Mono"/>
                </a:rPr>
                <a:t>&lt;bean 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class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/>
                  <a:ea typeface="JetBrains Mono"/>
                </a:rPr>
                <a:t>="</a:t>
              </a:r>
              <a:r>
                <a:rPr kumimoji="0" lang="en-US" altLang="en-US" sz="9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/>
                  <a:ea typeface="JetBrains Mono"/>
                </a:rPr>
                <a:t>ds.yuanma.service.impl.UserServiceImpl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/>
                  <a:ea typeface="JetBrains Mono"/>
                </a:rPr>
                <a:t>&gt;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5788E1-0D32-AE51-C832-1A14BFA3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1428" y="3288188"/>
              <a:ext cx="5978356" cy="261339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01719F-253A-FFA1-2EDB-4A66AFEE6401}"/>
                </a:ext>
              </a:extLst>
            </p:cNvPr>
            <p:cNvSpPr/>
            <p:nvPr/>
          </p:nvSpPr>
          <p:spPr>
            <a:xfrm>
              <a:off x="6366474" y="5016136"/>
              <a:ext cx="3944475" cy="5660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F57475-D28E-7C8F-DA77-164CD5612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8626" y="3150563"/>
              <a:ext cx="1972745" cy="18655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2392353-D14C-1075-0659-67752B244D09}"/>
              </a:ext>
            </a:extLst>
          </p:cNvPr>
          <p:cNvSpPr/>
          <p:nvPr/>
        </p:nvSpPr>
        <p:spPr>
          <a:xfrm>
            <a:off x="789307" y="107022"/>
            <a:ext cx="8098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id=“” class=“”&gt; : Alias</a:t>
            </a:r>
          </a:p>
        </p:txBody>
      </p:sp>
    </p:spTree>
    <p:extLst>
      <p:ext uri="{BB962C8B-B14F-4D97-AF65-F5344CB8AC3E}">
        <p14:creationId xmlns:p14="http://schemas.microsoft.com/office/powerpoint/2010/main" val="11143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A3DA3-AD35-BFD5-AF2C-76BB21A2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27"/>
            <a:ext cx="12192000" cy="58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85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714437" y="337346"/>
            <a:ext cx="6774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name=“”&gt; : Alias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A50E5B-28D5-736C-1BA1-21F43F7555B5}"/>
              </a:ext>
            </a:extLst>
          </p:cNvPr>
          <p:cNvGrpSpPr/>
          <p:nvPr/>
        </p:nvGrpSpPr>
        <p:grpSpPr>
          <a:xfrm>
            <a:off x="205274" y="1170487"/>
            <a:ext cx="11351212" cy="5604282"/>
            <a:chOff x="205274" y="1170487"/>
            <a:chExt cx="11351212" cy="56042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0AA633-DA1D-BB99-75CC-2378C51C5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939"/>
            <a:stretch/>
          </p:blipFill>
          <p:spPr>
            <a:xfrm>
              <a:off x="205274" y="1170487"/>
              <a:ext cx="6096000" cy="241845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20992D-F414-3659-C36A-1018672FD6D8}"/>
                </a:ext>
              </a:extLst>
            </p:cNvPr>
            <p:cNvSpPr/>
            <p:nvPr/>
          </p:nvSpPr>
          <p:spPr>
            <a:xfrm>
              <a:off x="2053357" y="2532798"/>
              <a:ext cx="1203027" cy="1917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5EAA8D-566C-E53E-775B-798215EFD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0109" y="3069027"/>
              <a:ext cx="6106377" cy="370574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92CBF49-82C0-97D3-48AE-B0814774197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583" y="2724539"/>
              <a:ext cx="3065417" cy="33192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86C2D0-65B9-DBF2-DFE1-AB34F028DD6D}"/>
              </a:ext>
            </a:extLst>
          </p:cNvPr>
          <p:cNvSpPr txBox="1"/>
          <p:nvPr/>
        </p:nvSpPr>
        <p:spPr>
          <a:xfrm>
            <a:off x="6405973" y="1224480"/>
            <a:ext cx="550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id is defined, the default Bean name is bean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id is not defined, but Bean name is defined, the 1</a:t>
            </a:r>
            <a:r>
              <a:rPr lang="en-US" baseline="30000" dirty="0"/>
              <a:t>st</a:t>
            </a:r>
            <a:r>
              <a:rPr lang="en-US" dirty="0"/>
              <a:t> name is the Bean name</a:t>
            </a:r>
          </a:p>
        </p:txBody>
      </p:sp>
    </p:spTree>
    <p:extLst>
      <p:ext uri="{BB962C8B-B14F-4D97-AF65-F5344CB8AC3E}">
        <p14:creationId xmlns:p14="http://schemas.microsoft.com/office/powerpoint/2010/main" val="984484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87029-9DD1-5D5E-FFF1-645CAD11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74"/>
            <a:ext cx="12192000" cy="589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1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166221" y="-17775"/>
            <a:ext cx="115947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scope=“singleton | prototype”&gt; (spring-context)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01EA19-6BF1-DA95-BD8A-8CBC840E4F0D}"/>
              </a:ext>
            </a:extLst>
          </p:cNvPr>
          <p:cNvGrpSpPr/>
          <p:nvPr/>
        </p:nvGrpSpPr>
        <p:grpSpPr>
          <a:xfrm>
            <a:off x="166221" y="715283"/>
            <a:ext cx="11468430" cy="6044713"/>
            <a:chOff x="166221" y="715283"/>
            <a:chExt cx="11468430" cy="60447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7E8E2-64F8-CA8A-0444-FC6DB8601FB1}"/>
                </a:ext>
              </a:extLst>
            </p:cNvPr>
            <p:cNvSpPr txBox="1"/>
            <p:nvPr/>
          </p:nvSpPr>
          <p:spPr>
            <a:xfrm>
              <a:off x="166221" y="2571808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&lt;bean scope=“singleton”&gt;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82B618-3713-5FB6-0597-19BAB28C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559" y="715283"/>
              <a:ext cx="6468065" cy="17429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A6FD40-1BFF-B9C1-9D2A-2138EF9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578"/>
            <a:stretch/>
          </p:blipFill>
          <p:spPr>
            <a:xfrm>
              <a:off x="282559" y="2941140"/>
              <a:ext cx="4159735" cy="156231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2C8A81-3166-FDB5-F699-0544D1E6E000}"/>
                </a:ext>
              </a:extLst>
            </p:cNvPr>
            <p:cNvSpPr/>
            <p:nvPr/>
          </p:nvSpPr>
          <p:spPr>
            <a:xfrm>
              <a:off x="3239267" y="3626428"/>
              <a:ext cx="802433" cy="6843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02114B-2D8D-DB80-F5EE-8F7E108AE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59" y="4503458"/>
              <a:ext cx="3689155" cy="205389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188053-4591-9536-30FC-12A61F483993}"/>
                </a:ext>
              </a:extLst>
            </p:cNvPr>
            <p:cNvSpPr/>
            <p:nvPr/>
          </p:nvSpPr>
          <p:spPr>
            <a:xfrm>
              <a:off x="593183" y="5029506"/>
              <a:ext cx="2029020" cy="4743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9218042-9E67-4BA9-4E1A-34713C47C9F9}"/>
                </a:ext>
              </a:extLst>
            </p:cNvPr>
            <p:cNvCxnSpPr>
              <a:cxnSpLocks/>
              <a:stCxn id="17" idx="3"/>
              <a:endCxn id="14" idx="2"/>
            </p:cNvCxnSpPr>
            <p:nvPr/>
          </p:nvCxnSpPr>
          <p:spPr>
            <a:xfrm flipV="1">
              <a:off x="2622203" y="4310827"/>
              <a:ext cx="1018281" cy="9558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5E1E88-61CB-9207-71A1-02EB96298F16}"/>
                </a:ext>
              </a:extLst>
            </p:cNvPr>
            <p:cNvSpPr txBox="1"/>
            <p:nvPr/>
          </p:nvSpPr>
          <p:spPr>
            <a:xfrm>
              <a:off x="6240449" y="2527630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&lt;bean scope=“prototype”&gt;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AC3C95D-C48B-9E5F-8430-CF2CBFC09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0994" y="2876522"/>
              <a:ext cx="5323657" cy="151558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10A098-21E6-C9C0-5857-350C8DA99F7D}"/>
                </a:ext>
              </a:extLst>
            </p:cNvPr>
            <p:cNvSpPr/>
            <p:nvPr/>
          </p:nvSpPr>
          <p:spPr>
            <a:xfrm>
              <a:off x="8220288" y="3892731"/>
              <a:ext cx="802433" cy="4993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037C35-368F-E8CE-4306-DD9A9D6AF88D}"/>
                </a:ext>
              </a:extLst>
            </p:cNvPr>
            <p:cNvSpPr/>
            <p:nvPr/>
          </p:nvSpPr>
          <p:spPr>
            <a:xfrm>
              <a:off x="6310994" y="2996165"/>
              <a:ext cx="1535429" cy="249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02D95D-2EE5-D725-3A48-60076BDEBBA7}"/>
                </a:ext>
              </a:extLst>
            </p:cNvPr>
            <p:cNvSpPr/>
            <p:nvPr/>
          </p:nvSpPr>
          <p:spPr>
            <a:xfrm>
              <a:off x="6310993" y="3304155"/>
              <a:ext cx="1535429" cy="249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2C99E2-DBAB-052E-13FE-5D815A7AD9DB}"/>
                </a:ext>
              </a:extLst>
            </p:cNvPr>
            <p:cNvSpPr/>
            <p:nvPr/>
          </p:nvSpPr>
          <p:spPr>
            <a:xfrm>
              <a:off x="6310992" y="3569291"/>
              <a:ext cx="1535429" cy="249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4D145CB-1560-47C6-0E8A-77DA8D22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1063" y="4800750"/>
              <a:ext cx="4568797" cy="1959246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A67633-5C1E-7502-6EF1-A847B6CE1AE9}"/>
                </a:ext>
              </a:extLst>
            </p:cNvPr>
            <p:cNvSpPr/>
            <p:nvPr/>
          </p:nvSpPr>
          <p:spPr>
            <a:xfrm>
              <a:off x="7846421" y="4450409"/>
              <a:ext cx="369408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 service in &lt;</a:t>
              </a:r>
              <a:r>
                <a:rPr lang="en-US" dirty="0" err="1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singletonObject</a:t>
              </a:r>
              <a:r>
                <a:rPr lang="en-US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&gt; Pool!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F93EEA3-CEE6-F8E4-0F37-944FEFC08341}"/>
              </a:ext>
            </a:extLst>
          </p:cNvPr>
          <p:cNvSpPr txBox="1"/>
          <p:nvPr/>
        </p:nvSpPr>
        <p:spPr>
          <a:xfrm>
            <a:off x="7008785" y="726865"/>
            <a:ext cx="4625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add dependency: spring-</a:t>
            </a:r>
            <a:r>
              <a:rPr lang="en-US" dirty="0" err="1"/>
              <a:t>webmvc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Prototype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2748204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489BB-3A42-8A8C-7CD7-1D0C455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73"/>
            <a:ext cx="12192000" cy="61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24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157191" y="140159"/>
            <a:ext cx="64635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lazy-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=“true | false”&gt;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93EEA3-CEE6-F8E4-0F37-944FEFC08341}"/>
              </a:ext>
            </a:extLst>
          </p:cNvPr>
          <p:cNvSpPr txBox="1"/>
          <p:nvPr/>
        </p:nvSpPr>
        <p:spPr>
          <a:xfrm>
            <a:off x="8497950" y="201714"/>
            <a:ext cx="462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applicable for </a:t>
            </a:r>
            <a:r>
              <a:rPr lang="en-US" dirty="0" err="1"/>
              <a:t>BeanFactorty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BeanFactory</a:t>
            </a:r>
            <a:r>
              <a:rPr lang="en-US" dirty="0"/>
              <a:t> by default is lazy-</a:t>
            </a:r>
            <a:r>
              <a:rPr lang="en-US" dirty="0" err="1"/>
              <a:t>inity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F52ABA-6778-B711-D7F7-61C87DD50130}"/>
              </a:ext>
            </a:extLst>
          </p:cNvPr>
          <p:cNvGrpSpPr/>
          <p:nvPr/>
        </p:nvGrpSpPr>
        <p:grpSpPr>
          <a:xfrm>
            <a:off x="218151" y="843125"/>
            <a:ext cx="11927432" cy="5874716"/>
            <a:chOff x="218151" y="843125"/>
            <a:chExt cx="11927432" cy="58747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7E8E2-64F8-CA8A-0444-FC6DB8601FB1}"/>
                </a:ext>
              </a:extLst>
            </p:cNvPr>
            <p:cNvSpPr txBox="1"/>
            <p:nvPr/>
          </p:nvSpPr>
          <p:spPr>
            <a:xfrm>
              <a:off x="2412292" y="2526241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&lt;bean </a:t>
              </a:r>
              <a:r>
                <a:rPr lang="en-US" sz="1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lazy-</a:t>
              </a:r>
              <a:r>
                <a:rPr lang="en-US" sz="18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init</a:t>
              </a:r>
              <a:r>
                <a:rPr lang="en-US" sz="1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dirty="0"/>
                <a:t>=“false”&gt;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5E1E88-61CB-9207-71A1-02EB96298F16}"/>
                </a:ext>
              </a:extLst>
            </p:cNvPr>
            <p:cNvSpPr txBox="1"/>
            <p:nvPr/>
          </p:nvSpPr>
          <p:spPr>
            <a:xfrm>
              <a:off x="7887244" y="2526241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&lt;bean </a:t>
              </a:r>
              <a:r>
                <a:rPr lang="en-US" sz="1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lazy-</a:t>
              </a:r>
              <a:r>
                <a:rPr lang="en-US" sz="18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init</a:t>
              </a:r>
              <a:r>
                <a:rPr lang="en-US" sz="1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dirty="0"/>
                <a:t>=“true”&gt;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269E7F-70C5-089D-3E68-BED0198208B6}"/>
                </a:ext>
              </a:extLst>
            </p:cNvPr>
            <p:cNvSpPr txBox="1"/>
            <p:nvPr/>
          </p:nvSpPr>
          <p:spPr>
            <a:xfrm>
              <a:off x="218151" y="2526241"/>
              <a:ext cx="360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Execution seq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79149D-D3B4-3C39-7807-92E2B3E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051" y="843125"/>
              <a:ext cx="8077452" cy="16831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BB7738-3F21-911E-BAA5-48BC24B06A28}"/>
                </a:ext>
              </a:extLst>
            </p:cNvPr>
            <p:cNvSpPr txBox="1"/>
            <p:nvPr/>
          </p:nvSpPr>
          <p:spPr>
            <a:xfrm>
              <a:off x="383177" y="15461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B4F786-7282-D86F-D1D8-F991984EC403}"/>
                </a:ext>
              </a:extLst>
            </p:cNvPr>
            <p:cNvSpPr txBox="1"/>
            <p:nvPr/>
          </p:nvSpPr>
          <p:spPr>
            <a:xfrm>
              <a:off x="383177" y="17308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8581E6-F520-B235-E3C9-BC2C4176B350}"/>
                </a:ext>
              </a:extLst>
            </p:cNvPr>
            <p:cNvSpPr txBox="1"/>
            <p:nvPr/>
          </p:nvSpPr>
          <p:spPr>
            <a:xfrm>
              <a:off x="383177" y="189771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E39224-8EE9-F665-7E68-308B4046622A}"/>
                </a:ext>
              </a:extLst>
            </p:cNvPr>
            <p:cNvSpPr txBox="1"/>
            <p:nvPr/>
          </p:nvSpPr>
          <p:spPr>
            <a:xfrm>
              <a:off x="892712" y="29960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B701C9-7F38-0041-EC5A-115719FBCFCB}"/>
                </a:ext>
              </a:extLst>
            </p:cNvPr>
            <p:cNvSpPr txBox="1"/>
            <p:nvPr/>
          </p:nvSpPr>
          <p:spPr>
            <a:xfrm>
              <a:off x="892712" y="4573769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666C15-36DD-C19B-BF6C-8B58E070FB85}"/>
                </a:ext>
              </a:extLst>
            </p:cNvPr>
            <p:cNvSpPr txBox="1"/>
            <p:nvPr/>
          </p:nvSpPr>
          <p:spPr>
            <a:xfrm>
              <a:off x="892712" y="58302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2FF546-B373-E777-0001-25E108274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2292" y="2893515"/>
              <a:ext cx="3063840" cy="4697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7904369-B15D-6654-FEA2-120E27F6C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2292" y="3442404"/>
              <a:ext cx="3309239" cy="64439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C1ADFDF-8AAD-FB81-0573-6665C7D73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1326" y="4298503"/>
              <a:ext cx="3063840" cy="4697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F945498-8C31-0894-C98E-4948EA8B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1326" y="4801285"/>
              <a:ext cx="3309239" cy="64439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CDBD228-1762-EC84-9B12-1F5162CA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6144" y="5765825"/>
              <a:ext cx="4921827" cy="753099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F41031-D78A-6C8A-AD74-2691439F537E}"/>
                </a:ext>
              </a:extLst>
            </p:cNvPr>
            <p:cNvCxnSpPr/>
            <p:nvPr/>
          </p:nvCxnSpPr>
          <p:spPr>
            <a:xfrm flipV="1">
              <a:off x="218151" y="4135887"/>
              <a:ext cx="11904180" cy="4159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72C026C-A42D-DAEE-C8F5-5E777E21ABB3}"/>
                </a:ext>
              </a:extLst>
            </p:cNvPr>
            <p:cNvCxnSpPr/>
            <p:nvPr/>
          </p:nvCxnSpPr>
          <p:spPr>
            <a:xfrm flipV="1">
              <a:off x="218151" y="5525319"/>
              <a:ext cx="11904180" cy="4159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D44DED-DF39-6202-0D96-E6056626C884}"/>
                </a:ext>
              </a:extLst>
            </p:cNvPr>
            <p:cNvCxnSpPr/>
            <p:nvPr/>
          </p:nvCxnSpPr>
          <p:spPr>
            <a:xfrm>
              <a:off x="2133600" y="2621435"/>
              <a:ext cx="0" cy="409640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A684F6-5170-B14C-7AFD-362A380FA1D2}"/>
                </a:ext>
              </a:extLst>
            </p:cNvPr>
            <p:cNvCxnSpPr/>
            <p:nvPr/>
          </p:nvCxnSpPr>
          <p:spPr>
            <a:xfrm>
              <a:off x="7380514" y="2621435"/>
              <a:ext cx="0" cy="409640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80862C-1AB0-568D-1ABC-1CE05C3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0507" y="2915285"/>
              <a:ext cx="2845076" cy="118078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A5BBAC6-870B-F9CD-9CDB-F7E2AB335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5131"/>
            <a:stretch/>
          </p:blipFill>
          <p:spPr>
            <a:xfrm>
              <a:off x="7380514" y="2868926"/>
              <a:ext cx="2146663" cy="64064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11E9D34-9689-C57B-74FB-2C20B5684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10036" y="4835684"/>
              <a:ext cx="3075017" cy="67949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37EFBE2-5491-51DC-4390-D9C5303E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0036" y="4208055"/>
              <a:ext cx="3931590" cy="64506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25729CA-75ED-42C9-616E-38BECA95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19187" y="5707176"/>
              <a:ext cx="4293587" cy="811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12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A00B7-77E7-A3D8-B781-2FFCBD7A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487"/>
            <a:ext cx="12192000" cy="59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9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90EAC-66CA-3097-DE5B-8ECB7C00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735"/>
            <a:ext cx="12192000" cy="59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6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64509-AB52-D975-6BDF-E4A1F4E8E77D}"/>
              </a:ext>
            </a:extLst>
          </p:cNvPr>
          <p:cNvSpPr/>
          <p:nvPr/>
        </p:nvSpPr>
        <p:spPr>
          <a:xfrm>
            <a:off x="1230179" y="165105"/>
            <a:ext cx="9257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&lt;bean </a:t>
            </a:r>
            <a:r>
              <a:rPr 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-method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="" destroy-method="" 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37155-555B-1FCA-5F03-F2AF92DB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9" y="863941"/>
            <a:ext cx="4442037" cy="186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62388-3995-8276-02AE-8BFF90862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567" y="872991"/>
            <a:ext cx="8478433" cy="187668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064C8C1-B5EF-B4D0-A914-D8A13B78E902}"/>
              </a:ext>
            </a:extLst>
          </p:cNvPr>
          <p:cNvGraphicFramePr/>
          <p:nvPr/>
        </p:nvGraphicFramePr>
        <p:xfrm>
          <a:off x="476845" y="2823286"/>
          <a:ext cx="10764458" cy="72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9ECB5D-F85E-270D-3AC6-7F36FFBD8CA6}"/>
              </a:ext>
            </a:extLst>
          </p:cNvPr>
          <p:cNvSpPr txBox="1"/>
          <p:nvPr/>
        </p:nvSpPr>
        <p:spPr>
          <a:xfrm>
            <a:off x="128899" y="3642160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</a:t>
            </a:r>
            <a:r>
              <a:rPr lang="en-US" altLang="ja-JP" dirty="0"/>
              <a:t>destroy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D6852A-6634-0A12-306A-DD3D8D369C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103200"/>
            <a:ext cx="8383170" cy="24768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512FB5-15CD-976C-B806-BACDC90789BD}"/>
              </a:ext>
            </a:extLst>
          </p:cNvPr>
          <p:cNvSpPr/>
          <p:nvPr/>
        </p:nvSpPr>
        <p:spPr>
          <a:xfrm>
            <a:off x="671560" y="4908720"/>
            <a:ext cx="2350314" cy="26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047B0-41E6-0AC4-D6D8-D67B429984E4}"/>
              </a:ext>
            </a:extLst>
          </p:cNvPr>
          <p:cNvSpPr/>
          <p:nvPr/>
        </p:nvSpPr>
        <p:spPr>
          <a:xfrm>
            <a:off x="597537" y="5593554"/>
            <a:ext cx="2350314" cy="26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723CC58-31EB-E0E8-6A71-3B5A1C73E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8782" y="4954240"/>
            <a:ext cx="77068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9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721FE3-C22D-D7D8-CDEB-760BED82EF10}"/>
              </a:ext>
            </a:extLst>
          </p:cNvPr>
          <p:cNvGrpSpPr/>
          <p:nvPr/>
        </p:nvGrpSpPr>
        <p:grpSpPr>
          <a:xfrm>
            <a:off x="374468" y="324217"/>
            <a:ext cx="11338561" cy="6229184"/>
            <a:chOff x="374468" y="324217"/>
            <a:chExt cx="11338561" cy="62291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07987A-4B39-999F-2645-6BD66D148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1" t="35378" r="3928"/>
            <a:stretch/>
          </p:blipFill>
          <p:spPr>
            <a:xfrm>
              <a:off x="374468" y="2515273"/>
              <a:ext cx="11338561" cy="40381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CD8966-9F25-60BF-BBC2-55DC8BD98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68" y="324217"/>
              <a:ext cx="8564170" cy="219105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67F1FC-D677-B66C-35E7-B6B9E5706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3920" y="612024"/>
              <a:ext cx="2447108" cy="1828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BA8C38-FA05-C90E-3E32-508A23D932CB}"/>
                </a:ext>
              </a:extLst>
            </p:cNvPr>
            <p:cNvSpPr txBox="1"/>
            <p:nvPr/>
          </p:nvSpPr>
          <p:spPr>
            <a:xfrm>
              <a:off x="5128671" y="379361"/>
              <a:ext cx="2575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 Instantiate bean object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419F85E-C732-223A-862F-5A26783393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7691" y="1125830"/>
              <a:ext cx="2434046" cy="1848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67E4C2-A8B0-BE40-FA90-33AD94DC2F3A}"/>
                </a:ext>
              </a:extLst>
            </p:cNvPr>
            <p:cNvSpPr txBox="1"/>
            <p:nvPr/>
          </p:nvSpPr>
          <p:spPr>
            <a:xfrm>
              <a:off x="5899380" y="1077985"/>
              <a:ext cx="2575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 Set properties for bean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060676-48D2-EE18-1C3F-3F6D3214C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49051" y="1259565"/>
              <a:ext cx="2982686" cy="4275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02837C-425A-0BFA-2D24-92FA1013F159}"/>
                </a:ext>
              </a:extLst>
            </p:cNvPr>
            <p:cNvSpPr txBox="1"/>
            <p:nvPr/>
          </p:nvSpPr>
          <p:spPr>
            <a:xfrm>
              <a:off x="5899380" y="1454463"/>
              <a:ext cx="2583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 Init after properties set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82E7A6-FD02-860D-3D5C-FAB9A5A65C2C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2089172" y="1525165"/>
              <a:ext cx="2915495" cy="5580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578FFF-4F45-0BEB-4718-8B4E8E10A8D0}"/>
                </a:ext>
              </a:extLst>
            </p:cNvPr>
            <p:cNvSpPr txBox="1"/>
            <p:nvPr/>
          </p:nvSpPr>
          <p:spPr>
            <a:xfrm>
              <a:off x="5004667" y="1898556"/>
              <a:ext cx="1515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 Init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06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32EA4-4650-8FE2-F876-30D848C9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974"/>
            <a:ext cx="12192000" cy="34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3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54828-4E16-E061-8DE7-FB4A5130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26"/>
            <a:ext cx="12192000" cy="633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10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F3845-3C21-E25E-7627-7B0269C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68"/>
            <a:ext cx="12192000" cy="57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68780-3C91-7245-381F-73D7E7A8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1" y="472132"/>
            <a:ext cx="3143689" cy="51442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76AEF5-52B1-974D-420D-ADE2389B094F}"/>
              </a:ext>
            </a:extLst>
          </p:cNvPr>
          <p:cNvGrpSpPr/>
          <p:nvPr/>
        </p:nvGrpSpPr>
        <p:grpSpPr>
          <a:xfrm>
            <a:off x="78377" y="1368854"/>
            <a:ext cx="11847959" cy="3946307"/>
            <a:chOff x="0" y="881174"/>
            <a:chExt cx="11847959" cy="39463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EDBEDF-8249-36B1-F007-B78E2F63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81174"/>
              <a:ext cx="7132320" cy="2980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C86EC1-7BD4-865D-D8FD-2728AA8E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1074" y="3465216"/>
              <a:ext cx="8202170" cy="13622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90EFAB-3757-993D-4B98-3DF17184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0729" y="908463"/>
              <a:ext cx="5247230" cy="259862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566C26-0270-B9EA-8721-6786CF9F4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497" y="2769326"/>
              <a:ext cx="4095180" cy="11200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337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92770-1D12-0625-3064-7A80DA87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35" y="457168"/>
            <a:ext cx="3000794" cy="45726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2821434-F953-8D1A-0795-0AD31BF32CFA}"/>
              </a:ext>
            </a:extLst>
          </p:cNvPr>
          <p:cNvGrpSpPr/>
          <p:nvPr/>
        </p:nvGrpSpPr>
        <p:grpSpPr>
          <a:xfrm>
            <a:off x="261259" y="914432"/>
            <a:ext cx="11836329" cy="5294413"/>
            <a:chOff x="261259" y="914432"/>
            <a:chExt cx="11836329" cy="52944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4F02B5-2A3C-CBFC-7CD2-C695BA2606F3}"/>
                </a:ext>
              </a:extLst>
            </p:cNvPr>
            <p:cNvGrpSpPr/>
            <p:nvPr/>
          </p:nvGrpSpPr>
          <p:grpSpPr>
            <a:xfrm>
              <a:off x="261259" y="914432"/>
              <a:ext cx="11836329" cy="5294413"/>
              <a:chOff x="261259" y="914432"/>
              <a:chExt cx="11836329" cy="529441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3965113-BB7E-D75F-38D7-449872727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259" y="914432"/>
                <a:ext cx="7950925" cy="364635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DF22244-6CCB-45A8-E230-CA2BF1470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056" y="4560790"/>
                <a:ext cx="6868484" cy="164805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AFF87E1-8F3F-5508-A36A-82575FB4D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0358" y="2229394"/>
                <a:ext cx="5247230" cy="259862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BD996EB-EEFA-E7AF-0381-889DC3C41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4777" y="4406537"/>
                <a:ext cx="1741714" cy="69668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3CCB579-A02C-3B67-8AB3-9EF23E5EB1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3383" y="4267200"/>
                <a:ext cx="1245326" cy="135853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4F7029-12B0-AF74-8D90-211E9676C88A}"/>
                </a:ext>
              </a:extLst>
            </p:cNvPr>
            <p:cNvSpPr/>
            <p:nvPr/>
          </p:nvSpPr>
          <p:spPr>
            <a:xfrm>
              <a:off x="4781006" y="5503817"/>
              <a:ext cx="1114697" cy="2090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9F2EE-A8BD-3F4C-C134-8AE23C9ACBB6}"/>
                </a:ext>
              </a:extLst>
            </p:cNvPr>
            <p:cNvSpPr/>
            <p:nvPr/>
          </p:nvSpPr>
          <p:spPr>
            <a:xfrm>
              <a:off x="3101627" y="5521234"/>
              <a:ext cx="1609710" cy="2090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06C0E40-9939-6415-5618-5DB21FFA942F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2296772" y="5312228"/>
              <a:ext cx="1609710" cy="2090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4426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E96D7-8CF9-1173-6A34-D0962033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9" y="395390"/>
            <a:ext cx="4496427" cy="4763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D627D7F-4B8C-1870-3C79-0C0831BF65D0}"/>
              </a:ext>
            </a:extLst>
          </p:cNvPr>
          <p:cNvGrpSpPr/>
          <p:nvPr/>
        </p:nvGrpSpPr>
        <p:grpSpPr>
          <a:xfrm>
            <a:off x="143444" y="798756"/>
            <a:ext cx="11966314" cy="5884815"/>
            <a:chOff x="143444" y="798756"/>
            <a:chExt cx="11966314" cy="588481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2AEA800-35A9-CF3E-1207-8083A08C2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937"/>
            <a:stretch/>
          </p:blipFill>
          <p:spPr>
            <a:xfrm>
              <a:off x="5084609" y="5193532"/>
              <a:ext cx="5506209" cy="145957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08B6B93-C5C2-DF6F-D4E7-D699C51D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44" y="910665"/>
              <a:ext cx="4977197" cy="32275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49A5CA-424F-41F2-41B2-899C41A7B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8380" y="798756"/>
              <a:ext cx="7011378" cy="4372585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42565C6-5A5B-7BEC-7BC2-BCBC31BA4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1360" y="3910149"/>
              <a:ext cx="15327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4D4968-3395-D980-B7FD-6AA9C54BA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1360" y="4456867"/>
              <a:ext cx="15327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1A9F7A9-7D4D-50BC-8A5C-2CE83AE07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0480" y="3313611"/>
              <a:ext cx="15327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ADFDA5-79B5-8F56-0FD5-E4060496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7232" y="3828335"/>
              <a:ext cx="1031913" cy="1688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4E72BC-C2DF-D911-84A3-5009F793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4117" y="4356103"/>
              <a:ext cx="1260539" cy="1920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65F9BF-D8F8-93FC-3007-00F813D3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4386" y="3205179"/>
              <a:ext cx="1679872" cy="1779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1583BE-4FC5-B485-65A8-BDF09633D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049" y="3997194"/>
              <a:ext cx="4172458" cy="2686377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9C6073E-8AC0-863E-978C-EBFA0153C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7081" y="4615543"/>
              <a:ext cx="1598268" cy="15065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693B23A-7AA8-C5FE-8CC6-580951B0D7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2855" y="2534194"/>
              <a:ext cx="3681522" cy="10450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076C914-38BD-5EB4-3BD8-662015F8EBF2}"/>
                </a:ext>
              </a:extLst>
            </p:cNvPr>
            <p:cNvCxnSpPr>
              <a:cxnSpLocks/>
            </p:cNvCxnSpPr>
            <p:nvPr/>
          </p:nvCxnSpPr>
          <p:spPr>
            <a:xfrm>
              <a:off x="2203269" y="2860806"/>
              <a:ext cx="1440069" cy="1612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4D2D1C-1456-F21C-5467-49ABFE5880C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481" y="6192305"/>
              <a:ext cx="3187582" cy="3477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4337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7EF28-7BD2-8F62-471D-D64841E8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61575"/>
            <a:ext cx="1210796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4AE9A-5DCA-EB5A-A1A9-F4C4AA08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505"/>
            <a:ext cx="12192000" cy="57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7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606116-35D9-A210-ADB4-E72CCAFA0D5C}"/>
              </a:ext>
            </a:extLst>
          </p:cNvPr>
          <p:cNvGrpSpPr/>
          <p:nvPr/>
        </p:nvGrpSpPr>
        <p:grpSpPr>
          <a:xfrm>
            <a:off x="457200" y="2243052"/>
            <a:ext cx="10949556" cy="2248608"/>
            <a:chOff x="457200" y="2243052"/>
            <a:chExt cx="10949556" cy="2248608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CA883EB5-65EF-1F07-9054-139E5A0231C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8488304"/>
                </p:ext>
              </p:extLst>
            </p:nvPr>
          </p:nvGraphicFramePr>
          <p:xfrm>
            <a:off x="457200" y="2289734"/>
            <a:ext cx="7995684" cy="21593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3C013386-8E7D-67FB-5B6A-6C2D9884C7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81016584"/>
                </p:ext>
              </p:extLst>
            </p:nvPr>
          </p:nvGraphicFramePr>
          <p:xfrm>
            <a:off x="6335027" y="2243052"/>
            <a:ext cx="5071729" cy="22486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68123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3D9FF-7B67-3204-9120-4AFE13A8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424"/>
            <a:ext cx="12192000" cy="60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FA34F-B9DC-7F4B-90C8-3196C1F1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878"/>
            <a:ext cx="12192000" cy="58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24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0342A15-4C87-4A23-D14D-9CD8B1F517D2}"/>
              </a:ext>
            </a:extLst>
          </p:cNvPr>
          <p:cNvGrpSpPr/>
          <p:nvPr/>
        </p:nvGrpSpPr>
        <p:grpSpPr>
          <a:xfrm>
            <a:off x="315940" y="1699130"/>
            <a:ext cx="8916644" cy="4604341"/>
            <a:chOff x="315940" y="1699130"/>
            <a:chExt cx="8916644" cy="46043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F2D5B7-0D71-9E05-6F8C-999E1F0E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940" y="1699130"/>
              <a:ext cx="8059275" cy="11622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18E53B-5843-79DF-CF48-650A544E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940" y="2940677"/>
              <a:ext cx="8916644" cy="3362794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DA2D8-3E2A-985D-07BE-64D857D8B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8171" y="2232634"/>
              <a:ext cx="5070985" cy="24090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6FCC8-043B-DCDD-4C29-ABE33AA3D944}"/>
                </a:ext>
              </a:extLst>
            </p:cNvPr>
            <p:cNvSpPr txBox="1"/>
            <p:nvPr/>
          </p:nvSpPr>
          <p:spPr>
            <a:xfrm>
              <a:off x="3997234" y="3429000"/>
              <a:ext cx="503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Find set{Name}; where set property name allocated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C60C65-A37F-4837-09B6-72C6CD4A5D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89462" y="2673531"/>
              <a:ext cx="635727" cy="19485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96DB85-9FBF-1957-7360-500930764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76" y="4807132"/>
              <a:ext cx="174172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28C40E-1666-CCD9-2310-CACE6F748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257" y="4807132"/>
              <a:ext cx="539932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1EC8FD-0E2C-056E-25D0-02FCB176C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085" y="4763589"/>
              <a:ext cx="1741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26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3FD273-D374-D100-1222-E1EA5734DA49}"/>
              </a:ext>
            </a:extLst>
          </p:cNvPr>
          <p:cNvGrpSpPr/>
          <p:nvPr/>
        </p:nvGrpSpPr>
        <p:grpSpPr>
          <a:xfrm>
            <a:off x="263688" y="239394"/>
            <a:ext cx="8059275" cy="3481588"/>
            <a:chOff x="263688" y="239394"/>
            <a:chExt cx="8059275" cy="34815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F2D5B7-0D71-9E05-6F8C-999E1F0E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3688" y="239394"/>
              <a:ext cx="8059275" cy="1084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18E53B-5843-79DF-CF48-650A544E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688" y="1577236"/>
              <a:ext cx="5684266" cy="214374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DA2D8-3E2A-985D-07BE-64D857D8B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0719" y="836024"/>
              <a:ext cx="4511040" cy="18026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6FCC8-043B-DCDD-4C29-ABE33AA3D944}"/>
                </a:ext>
              </a:extLst>
            </p:cNvPr>
            <p:cNvSpPr txBox="1"/>
            <p:nvPr/>
          </p:nvSpPr>
          <p:spPr>
            <a:xfrm>
              <a:off x="5043261" y="1265850"/>
              <a:ext cx="2836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Find property type allocated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C60C65-A37F-4837-09B6-72C6CD4A5D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23999" y="1088572"/>
              <a:ext cx="217715" cy="15501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854758-8543-5E94-A7C3-F48CFAB43159}"/>
              </a:ext>
            </a:extLst>
          </p:cNvPr>
          <p:cNvGrpSpPr/>
          <p:nvPr/>
        </p:nvGrpSpPr>
        <p:grpSpPr>
          <a:xfrm>
            <a:off x="0" y="4339084"/>
            <a:ext cx="12192000" cy="2239086"/>
            <a:chOff x="0" y="4339084"/>
            <a:chExt cx="12192000" cy="22390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BE7B7F-B88F-AA59-DF76-493CDA8CF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06" y="4339084"/>
              <a:ext cx="6391152" cy="9826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689DF0-DAD4-A7C3-4998-EC8460015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421368"/>
              <a:ext cx="12192000" cy="11568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6A6795-EB5C-8C4F-2B7F-AB6E3457511F}"/>
                </a:ext>
              </a:extLst>
            </p:cNvPr>
            <p:cNvSpPr/>
            <p:nvPr/>
          </p:nvSpPr>
          <p:spPr>
            <a:xfrm>
              <a:off x="5208725" y="5460064"/>
              <a:ext cx="6904897" cy="2641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40A45-C320-E5ED-897D-B1E547EC38B8}"/>
                </a:ext>
              </a:extLst>
            </p:cNvPr>
            <p:cNvSpPr txBox="1"/>
            <p:nvPr/>
          </p:nvSpPr>
          <p:spPr>
            <a:xfrm>
              <a:off x="7155089" y="5040665"/>
              <a:ext cx="4785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Cannot Find which one to be allocate and wire 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563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85985-578D-3AA6-8B90-C78159E8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478"/>
            <a:ext cx="12192000" cy="3871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D6D22-B869-DEE7-E5C4-0B864C39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31" y="3429000"/>
            <a:ext cx="8938726" cy="33145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E247BD-0B0C-78F8-0E51-A3252170DA1D}"/>
              </a:ext>
            </a:extLst>
          </p:cNvPr>
          <p:cNvCxnSpPr>
            <a:cxnSpLocks/>
          </p:cNvCxnSpPr>
          <p:nvPr/>
        </p:nvCxnSpPr>
        <p:spPr>
          <a:xfrm>
            <a:off x="1436914" y="2416629"/>
            <a:ext cx="2230017" cy="14555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20830-80A2-3EC4-1FD4-F676F41B71AA}"/>
              </a:ext>
            </a:extLst>
          </p:cNvPr>
          <p:cNvCxnSpPr>
            <a:cxnSpLocks/>
          </p:cNvCxnSpPr>
          <p:nvPr/>
        </p:nvCxnSpPr>
        <p:spPr>
          <a:xfrm>
            <a:off x="1436914" y="3247053"/>
            <a:ext cx="2108719" cy="989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98BA11-D097-810B-F94B-A55372758F47}"/>
              </a:ext>
            </a:extLst>
          </p:cNvPr>
          <p:cNvCxnSpPr>
            <a:cxnSpLocks/>
          </p:cNvCxnSpPr>
          <p:nvPr/>
        </p:nvCxnSpPr>
        <p:spPr>
          <a:xfrm>
            <a:off x="1436914" y="3247053"/>
            <a:ext cx="2108719" cy="17634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3936C5-AE8C-14B5-9C15-C3D40206B2DC}"/>
              </a:ext>
            </a:extLst>
          </p:cNvPr>
          <p:cNvCxnSpPr>
            <a:cxnSpLocks/>
          </p:cNvCxnSpPr>
          <p:nvPr/>
        </p:nvCxnSpPr>
        <p:spPr>
          <a:xfrm>
            <a:off x="1436914" y="3247053"/>
            <a:ext cx="1884784" cy="2491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61061-C238-748F-AAA0-DCDF1E5B6A65}"/>
              </a:ext>
            </a:extLst>
          </p:cNvPr>
          <p:cNvSpPr txBox="1"/>
          <p:nvPr/>
        </p:nvSpPr>
        <p:spPr>
          <a:xfrm>
            <a:off x="646002" y="4116264"/>
            <a:ext cx="13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 defined</a:t>
            </a:r>
          </a:p>
        </p:txBody>
      </p:sp>
    </p:spTree>
    <p:extLst>
      <p:ext uri="{BB962C8B-B14F-4D97-AF65-F5344CB8AC3E}">
        <p14:creationId xmlns:p14="http://schemas.microsoft.com/office/powerpoint/2010/main" val="804587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D084B-1BCC-8556-D73B-03579ABE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18"/>
            <a:ext cx="12192000" cy="6392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1B54D0-3C5A-29BB-0755-DAD049D71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0" t="32948" r="16760" b="41073"/>
          <a:stretch/>
        </p:blipFill>
        <p:spPr>
          <a:xfrm>
            <a:off x="541176" y="2491273"/>
            <a:ext cx="9759820" cy="16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32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99A38-A3B3-8E2B-23AF-94654760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520"/>
            <a:ext cx="12192000" cy="5778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BA3D4C-C8A9-2ED6-D619-43B949C22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t="34527" r="58088" b="29630"/>
          <a:stretch/>
        </p:blipFill>
        <p:spPr>
          <a:xfrm>
            <a:off x="475861" y="2687216"/>
            <a:ext cx="4786604" cy="20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CB654-69A2-9B81-8151-6DFF58D6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88" y="336286"/>
            <a:ext cx="12192000" cy="58285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8EE7E2-8CEB-32F9-D559-46C282770831}"/>
              </a:ext>
            </a:extLst>
          </p:cNvPr>
          <p:cNvGrpSpPr/>
          <p:nvPr/>
        </p:nvGrpSpPr>
        <p:grpSpPr>
          <a:xfrm>
            <a:off x="202395" y="5323946"/>
            <a:ext cx="9211961" cy="1019317"/>
            <a:chOff x="202395" y="5323946"/>
            <a:chExt cx="9211961" cy="10193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8530B9-5628-F173-060E-8DC11BE55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395" y="5323946"/>
              <a:ext cx="9211961" cy="101931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AB28016-2D3F-5E28-11E3-AF85AA5C7474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2565918" y="5795480"/>
              <a:ext cx="4932784" cy="1846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EF16C9-E2A8-4422-D6CA-1A2C55D2739A}"/>
                </a:ext>
              </a:extLst>
            </p:cNvPr>
            <p:cNvSpPr txBox="1"/>
            <p:nvPr/>
          </p:nvSpPr>
          <p:spPr>
            <a:xfrm>
              <a:off x="7498702" y="5795480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 space!!!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541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BC362-C4AB-EA9D-2CFE-6B8F13B0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" y="0"/>
            <a:ext cx="12070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5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F065B-DB7C-AE18-CA8D-9D3C8AF5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12192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2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C4B93-E395-2896-7EFD-4CBD6FEBF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32" b="27143"/>
          <a:stretch/>
        </p:blipFill>
        <p:spPr>
          <a:xfrm>
            <a:off x="0" y="270588"/>
            <a:ext cx="12192000" cy="503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D4386-A98E-A3F4-24A4-CC5DE18F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4" y="871614"/>
            <a:ext cx="9450119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62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0D1FC-749D-2263-0272-F31EAE65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96" y="0"/>
            <a:ext cx="1157240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667061-EB75-69CA-DB21-232FB3173FFE}"/>
              </a:ext>
            </a:extLst>
          </p:cNvPr>
          <p:cNvSpPr/>
          <p:nvPr/>
        </p:nvSpPr>
        <p:spPr>
          <a:xfrm>
            <a:off x="5487399" y="3164827"/>
            <a:ext cx="3316967" cy="449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34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31317-2FD8-7AE2-DE74-8765F0B2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752"/>
            <a:ext cx="12192000" cy="61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42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B83B6A0-7DDB-28D4-D590-347F5F784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1974"/>
              </p:ext>
            </p:extLst>
          </p:nvPr>
        </p:nvGraphicFramePr>
        <p:xfrm>
          <a:off x="673462" y="2313334"/>
          <a:ext cx="938493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207">
                  <a:extLst>
                    <a:ext uri="{9D8B030D-6E8A-4147-A177-3AD203B41FA5}">
                      <a16:colId xmlns:a16="http://schemas.microsoft.com/office/drawing/2014/main" val="1870226072"/>
                    </a:ext>
                  </a:extLst>
                </a:gridCol>
                <a:gridCol w="5416731">
                  <a:extLst>
                    <a:ext uri="{9D8B030D-6E8A-4147-A177-3AD203B41FA5}">
                      <a16:colId xmlns:a16="http://schemas.microsoft.com/office/drawing/2014/main" val="3149671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getBean</a:t>
                      </a:r>
                      <a:r>
                        <a:rPr lang="en-US" dirty="0"/>
                        <a:t>()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&amp;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50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 err="1"/>
                        <a:t>getBean</a:t>
                      </a:r>
                      <a:r>
                        <a:rPr lang="en-US" dirty="0"/>
                        <a:t>(String </a:t>
                      </a:r>
                      <a:r>
                        <a:rPr lang="en-US" dirty="0" err="1"/>
                        <a:t>beanName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Obtain Bean from container </a:t>
                      </a:r>
                      <a:r>
                        <a:rPr lang="en-US" b="1" dirty="0"/>
                        <a:t>by </a:t>
                      </a:r>
                      <a:r>
                        <a:rPr lang="en-US" b="1" dirty="0" err="1"/>
                        <a:t>beanName</a:t>
                      </a:r>
                      <a:endParaRPr lang="en-US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 bean uniqueness in container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Return object </a:t>
                      </a:r>
                      <a:r>
                        <a:rPr lang="en-US" dirty="0"/>
                        <a:t>=&gt; </a:t>
                      </a:r>
                      <a:r>
                        <a:rPr lang="en-US" b="1" dirty="0"/>
                        <a:t>Need  Type Casting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8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 </a:t>
                      </a:r>
                      <a:r>
                        <a:rPr lang="en-US" dirty="0" err="1"/>
                        <a:t>getBean</a:t>
                      </a:r>
                      <a:r>
                        <a:rPr lang="en-US" dirty="0"/>
                        <a:t>(Class 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Obtain Bean from container </a:t>
                      </a:r>
                      <a:r>
                        <a:rPr lang="en-US" b="1" dirty="0"/>
                        <a:t>by Class type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 </a:t>
                      </a:r>
                      <a:r>
                        <a:rPr lang="en-US" b="1" dirty="0"/>
                        <a:t>bean class type </a:t>
                      </a:r>
                      <a:r>
                        <a:rPr lang="en-US" dirty="0"/>
                        <a:t>uniqueness in container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Return Class object</a:t>
                      </a:r>
                      <a:r>
                        <a:rPr lang="en-US" dirty="0"/>
                        <a:t>, don’t need type casting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77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 </a:t>
                      </a:r>
                      <a:r>
                        <a:rPr lang="en-US" dirty="0" err="1"/>
                        <a:t>getBena</a:t>
                      </a:r>
                      <a:r>
                        <a:rPr lang="en-US" dirty="0"/>
                        <a:t>(String </a:t>
                      </a:r>
                      <a:r>
                        <a:rPr lang="en-US" dirty="0" err="1"/>
                        <a:t>beanName</a:t>
                      </a:r>
                      <a:r>
                        <a:rPr lang="en-US" dirty="0"/>
                        <a:t>, Class 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Obtain Bean from container </a:t>
                      </a:r>
                      <a:r>
                        <a:rPr lang="en-US" b="1" dirty="0"/>
                        <a:t>by </a:t>
                      </a:r>
                      <a:r>
                        <a:rPr lang="en-US" b="1" dirty="0" err="1"/>
                        <a:t>beanName</a:t>
                      </a:r>
                      <a:endParaRPr lang="en-US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/>
                        <a:t>Return Class object</a:t>
                      </a:r>
                      <a:r>
                        <a:rPr lang="en-US" dirty="0"/>
                        <a:t>, don’t need type casting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08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11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6A375-8B32-EAC3-E988-76C47CB1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780680"/>
            <a:ext cx="1172691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9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A21B3-8BC7-9A28-C3DF-80ECA56D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513943"/>
            <a:ext cx="11765017" cy="5830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9E2D7-151D-F3A7-34B0-734A8BCB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892" y="2042919"/>
            <a:ext cx="4058216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39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F0DC0F-D662-8725-7D04-AD28A7CE20AB}"/>
              </a:ext>
            </a:extLst>
          </p:cNvPr>
          <p:cNvGrpSpPr/>
          <p:nvPr/>
        </p:nvGrpSpPr>
        <p:grpSpPr>
          <a:xfrm>
            <a:off x="1795603" y="639308"/>
            <a:ext cx="9597075" cy="5597385"/>
            <a:chOff x="1795603" y="639308"/>
            <a:chExt cx="9597075" cy="55973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36F765-7FD5-6011-EA6D-E21150427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603" y="1008640"/>
              <a:ext cx="4567875" cy="199576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B7F0A5-D5F9-7125-0C91-88F705CBE18E}"/>
                </a:ext>
              </a:extLst>
            </p:cNvPr>
            <p:cNvSpPr txBox="1"/>
            <p:nvPr/>
          </p:nvSpPr>
          <p:spPr>
            <a:xfrm>
              <a:off x="2158481" y="639308"/>
              <a:ext cx="2261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Convention java setup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8EED99-029D-85C8-0ABA-858C7EB69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60"/>
            <a:stretch/>
          </p:blipFill>
          <p:spPr>
            <a:xfrm>
              <a:off x="6992983" y="1012781"/>
              <a:ext cx="4399695" cy="2537095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B655153-E0BE-325C-D134-EA91A5BD0BBD}"/>
                </a:ext>
              </a:extLst>
            </p:cNvPr>
            <p:cNvSpPr/>
            <p:nvPr/>
          </p:nvSpPr>
          <p:spPr>
            <a:xfrm>
              <a:off x="6363478" y="1520890"/>
              <a:ext cx="559836" cy="709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6B26E5-384A-FABF-D171-CED6AF6D6FED}"/>
                </a:ext>
              </a:extLst>
            </p:cNvPr>
            <p:cNvSpPr txBox="1"/>
            <p:nvPr/>
          </p:nvSpPr>
          <p:spPr>
            <a:xfrm>
              <a:off x="7228333" y="639308"/>
              <a:ext cx="1353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Spring setup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089C1F-1BC8-D729-E5B3-30178CDD9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2983" y="3549876"/>
              <a:ext cx="4399695" cy="2686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1704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4A42C-F224-438C-EA93-EBD9BB9D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641"/>
            <a:ext cx="12192000" cy="56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85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F3E8F-4953-B854-710E-CD084FFC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561575"/>
            <a:ext cx="11688806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1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77336-620C-2D8C-F2A6-63B27A83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480601"/>
            <a:ext cx="1173643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70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161F6-079A-FBEF-F899-81A1B00A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9" y="926073"/>
            <a:ext cx="5868955" cy="2449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6EE050-BD73-97F8-431D-8AD05C134ADB}"/>
              </a:ext>
            </a:extLst>
          </p:cNvPr>
          <p:cNvSpPr txBox="1"/>
          <p:nvPr/>
        </p:nvSpPr>
        <p:spPr>
          <a:xfrm>
            <a:off x="347004" y="509141"/>
            <a:ext cx="771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Mybatis</a:t>
            </a:r>
            <a:r>
              <a:rPr lang="en-US" dirty="0"/>
              <a:t> config: https://mybatis.org/mybatis-3/getting-started.html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4FD99B-105B-E749-0B5A-996276B1562A}"/>
              </a:ext>
            </a:extLst>
          </p:cNvPr>
          <p:cNvGrpSpPr/>
          <p:nvPr/>
        </p:nvGrpSpPr>
        <p:grpSpPr>
          <a:xfrm>
            <a:off x="105746" y="3875785"/>
            <a:ext cx="9989977" cy="2603222"/>
            <a:chOff x="105746" y="3875785"/>
            <a:chExt cx="9989977" cy="26032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87A6F2-C326-C557-E338-A927A99E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46" y="4245117"/>
              <a:ext cx="4463819" cy="22338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682037-C7F9-4E54-B50F-435343F7EA8A}"/>
                </a:ext>
              </a:extLst>
            </p:cNvPr>
            <p:cNvSpPr txBox="1"/>
            <p:nvPr/>
          </p:nvSpPr>
          <p:spPr>
            <a:xfrm>
              <a:off x="105746" y="3875785"/>
              <a:ext cx="2784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Convention java instantiate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0C3140-4668-7B69-423A-D641204A4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59"/>
            <a:stretch/>
          </p:blipFill>
          <p:spPr>
            <a:xfrm>
              <a:off x="5560417" y="4245117"/>
              <a:ext cx="4535306" cy="2229303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92326982-7C8A-D6C9-673B-96457F8EDFBA}"/>
                </a:ext>
              </a:extLst>
            </p:cNvPr>
            <p:cNvSpPr/>
            <p:nvPr/>
          </p:nvSpPr>
          <p:spPr>
            <a:xfrm>
              <a:off x="4569566" y="5007499"/>
              <a:ext cx="886362" cy="709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DB400-9387-7953-A908-F3889DB5A78D}"/>
                </a:ext>
              </a:extLst>
            </p:cNvPr>
            <p:cNvSpPr txBox="1"/>
            <p:nvPr/>
          </p:nvSpPr>
          <p:spPr>
            <a:xfrm>
              <a:off x="5455928" y="3882284"/>
              <a:ext cx="1353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Spring setup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96135E6-6A3B-23CF-2E24-2479D8DA1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224" y="1141375"/>
            <a:ext cx="5558319" cy="21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4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BE862A-63A4-AA66-7A58-24FFAC34FD6C}"/>
              </a:ext>
            </a:extLst>
          </p:cNvPr>
          <p:cNvGrpSpPr/>
          <p:nvPr/>
        </p:nvGrpSpPr>
        <p:grpSpPr>
          <a:xfrm>
            <a:off x="321731" y="557189"/>
            <a:ext cx="11548537" cy="5743618"/>
            <a:chOff x="321731" y="557189"/>
            <a:chExt cx="11548537" cy="57436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610A49-1E99-1FC6-DF30-842494236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159" b="1"/>
            <a:stretch/>
          </p:blipFill>
          <p:spPr>
            <a:xfrm>
              <a:off x="321731" y="557189"/>
              <a:ext cx="5668684" cy="57436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E32BF0-41C8-7062-4C6D-DFE74A9A1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7" r="43895"/>
            <a:stretch/>
          </p:blipFill>
          <p:spPr>
            <a:xfrm>
              <a:off x="6195375" y="557189"/>
              <a:ext cx="5674893" cy="574361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F483CE9-9C0A-CA8E-46D9-3C7200576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480" b="20435"/>
          <a:stretch/>
        </p:blipFill>
        <p:spPr>
          <a:xfrm>
            <a:off x="-1524" y="153326"/>
            <a:ext cx="12192000" cy="3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1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85B32-2918-A777-BA59-64A489C0E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242443"/>
            <a:ext cx="8183117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35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78345-8B7E-3525-2D13-B36DD91C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" y="529775"/>
            <a:ext cx="11441122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7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DD733-35E7-2A4F-F183-ED5B7852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75838"/>
            <a:ext cx="11850754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224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26EAE9B-13FF-DD42-5002-9D59AE071E35}"/>
              </a:ext>
            </a:extLst>
          </p:cNvPr>
          <p:cNvGrpSpPr/>
          <p:nvPr/>
        </p:nvGrpSpPr>
        <p:grpSpPr>
          <a:xfrm>
            <a:off x="542631" y="1176872"/>
            <a:ext cx="10761915" cy="4164619"/>
            <a:chOff x="542631" y="1176872"/>
            <a:chExt cx="10761915" cy="41646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D4DE0C-2E0F-A85B-9CB9-5818899EC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631" y="2020759"/>
              <a:ext cx="4763165" cy="24768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380FA0-443E-1BD8-711F-C4E56448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1381" y="1176872"/>
              <a:ext cx="4763165" cy="4164619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BCA30364-AE9B-66BE-8B1C-9D2084C7BDA2}"/>
                </a:ext>
              </a:extLst>
            </p:cNvPr>
            <p:cNvSpPr/>
            <p:nvPr/>
          </p:nvSpPr>
          <p:spPr>
            <a:xfrm>
              <a:off x="5305795" y="3125755"/>
              <a:ext cx="1235586" cy="4385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16C995-3BA5-85DE-B87F-81886B8CB831}"/>
                </a:ext>
              </a:extLst>
            </p:cNvPr>
            <p:cNvSpPr txBox="1"/>
            <p:nvPr/>
          </p:nvSpPr>
          <p:spPr>
            <a:xfrm>
              <a:off x="5232689" y="2756423"/>
              <a:ext cx="1326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Encapsulate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5392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2B7C6-C4DD-9F6C-A515-A3A697E4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918812"/>
            <a:ext cx="11374437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4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B5336-D063-C0E1-B4C4-7C5604A3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947391"/>
            <a:ext cx="11755491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0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ABF44-AD9F-9BC3-1F52-9E26D37F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09"/>
            <a:ext cx="8655203" cy="3339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71612-4F18-3EF1-6AF3-348C6ED3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85" y="2874196"/>
            <a:ext cx="7364922" cy="38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10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6AB6E-8A51-AC96-013C-E7D1072B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642548"/>
            <a:ext cx="7116168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980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A8674-6C83-1148-9D52-C0556016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504681"/>
            <a:ext cx="11774543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541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AAB47-FC67-B130-6CC6-4DE4B28D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92764"/>
            <a:ext cx="7300933" cy="29309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048A94-978F-D73F-0161-5EA66813F816}"/>
              </a:ext>
            </a:extLst>
          </p:cNvPr>
          <p:cNvGrpSpPr/>
          <p:nvPr/>
        </p:nvGrpSpPr>
        <p:grpSpPr>
          <a:xfrm>
            <a:off x="3180292" y="2964027"/>
            <a:ext cx="8347314" cy="3771620"/>
            <a:chOff x="3180292" y="2964027"/>
            <a:chExt cx="8347314" cy="37716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1FCFF8-8799-F4CA-515F-8C98F96A5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66" t="65179" r="7591" b="10754"/>
            <a:stretch/>
          </p:blipFill>
          <p:spPr>
            <a:xfrm>
              <a:off x="3180292" y="2964027"/>
              <a:ext cx="6479177" cy="7053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A0DD89-7582-F72E-88C8-562E1CB1E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0232" y="3541276"/>
              <a:ext cx="8187374" cy="3194371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150164-F986-6323-BE4F-84CC9A14B3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3933" y="3429000"/>
              <a:ext cx="1189747" cy="7114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075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B30E8-DE25-B724-AC32-191C9501B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71" b="12164"/>
          <a:stretch/>
        </p:blipFill>
        <p:spPr>
          <a:xfrm>
            <a:off x="0" y="279919"/>
            <a:ext cx="12192000" cy="410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FD22B-0E29-4EF3-632F-4E021B3A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024"/>
            <a:ext cx="12192000" cy="42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13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9CB924-501E-5DE1-956C-3ED83DF3AD78}"/>
              </a:ext>
            </a:extLst>
          </p:cNvPr>
          <p:cNvGrpSpPr/>
          <p:nvPr/>
        </p:nvGrpSpPr>
        <p:grpSpPr>
          <a:xfrm>
            <a:off x="2726834" y="808815"/>
            <a:ext cx="6104608" cy="6072145"/>
            <a:chOff x="2726834" y="808815"/>
            <a:chExt cx="6104608" cy="60721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A47931-CD03-102C-37D7-5DDDBD06B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561"/>
            <a:stretch/>
          </p:blipFill>
          <p:spPr>
            <a:xfrm>
              <a:off x="2735442" y="808815"/>
              <a:ext cx="6096000" cy="15647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100486-218B-9E08-C8E4-C59E27AA3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834" y="2516073"/>
              <a:ext cx="6104608" cy="1366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66EF4F-B8E5-24D2-2006-F2D811CDA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834" y="4024709"/>
              <a:ext cx="6104608" cy="2856251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BE34BD-92A8-A988-4A11-9A79DAFDA0DE}"/>
              </a:ext>
            </a:extLst>
          </p:cNvPr>
          <p:cNvSpPr/>
          <p:nvPr/>
        </p:nvSpPr>
        <p:spPr>
          <a:xfrm>
            <a:off x="2583963" y="159476"/>
            <a:ext cx="624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BeanFactoryPostProcessor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5334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6D185E2-54DE-3A10-AFA1-094704664AC3}"/>
              </a:ext>
            </a:extLst>
          </p:cNvPr>
          <p:cNvGrpSpPr/>
          <p:nvPr/>
        </p:nvGrpSpPr>
        <p:grpSpPr>
          <a:xfrm>
            <a:off x="103164" y="1867153"/>
            <a:ext cx="11788215" cy="4054905"/>
            <a:chOff x="103164" y="1867153"/>
            <a:chExt cx="11788215" cy="40549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FA5CE4-3118-5076-F1C5-653483FF1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164" y="3650421"/>
              <a:ext cx="5168464" cy="22716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FFE837-68B5-2BB5-0A3D-4516D0671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253"/>
            <a:stretch/>
          </p:blipFill>
          <p:spPr>
            <a:xfrm>
              <a:off x="115918" y="1921966"/>
              <a:ext cx="5168464" cy="16428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E96F91-273D-DA85-1D87-CE4322A0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8924" y="1867153"/>
              <a:ext cx="6342455" cy="169765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3FA56B-CBFD-D68B-09F1-337521E9B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0196" y="3650070"/>
              <a:ext cx="6371183" cy="227198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15FBC9-0764-2A5D-CE6D-42BF70489C3F}"/>
                </a:ext>
              </a:extLst>
            </p:cNvPr>
            <p:cNvSpPr/>
            <p:nvPr/>
          </p:nvSpPr>
          <p:spPr>
            <a:xfrm>
              <a:off x="6096000" y="2650733"/>
              <a:ext cx="5544620" cy="5548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B25A6FF-A132-5A63-C221-192D0BFD917E}"/>
                </a:ext>
              </a:extLst>
            </p:cNvPr>
            <p:cNvSpPr/>
            <p:nvPr/>
          </p:nvSpPr>
          <p:spPr>
            <a:xfrm>
              <a:off x="5284382" y="2527443"/>
              <a:ext cx="436764" cy="33904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0D7B301-2195-0FC2-00A6-0DF15A23548B}"/>
                </a:ext>
              </a:extLst>
            </p:cNvPr>
            <p:cNvSpPr/>
            <p:nvPr/>
          </p:nvSpPr>
          <p:spPr>
            <a:xfrm>
              <a:off x="5205799" y="4461002"/>
              <a:ext cx="436764" cy="33904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023D4C-4171-1B1A-2251-3B384E894C07}"/>
                </a:ext>
              </a:extLst>
            </p:cNvPr>
            <p:cNvSpPr/>
            <p:nvPr/>
          </p:nvSpPr>
          <p:spPr>
            <a:xfrm>
              <a:off x="5642563" y="5224825"/>
              <a:ext cx="5628242" cy="5548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8A11625-557C-86BA-2AE8-D9AC7621E1E7}"/>
              </a:ext>
            </a:extLst>
          </p:cNvPr>
          <p:cNvSpPr/>
          <p:nvPr/>
        </p:nvSpPr>
        <p:spPr>
          <a:xfrm>
            <a:off x="584861" y="363623"/>
            <a:ext cx="10698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BeanFactoryPostProcessor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Bean modification</a:t>
            </a:r>
          </a:p>
        </p:txBody>
      </p:sp>
    </p:spTree>
    <p:extLst>
      <p:ext uri="{BB962C8B-B14F-4D97-AF65-F5344CB8AC3E}">
        <p14:creationId xmlns:p14="http://schemas.microsoft.com/office/powerpoint/2010/main" val="136298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94BBE-F719-C38F-2746-F5130836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7" y="2154115"/>
            <a:ext cx="11060068" cy="3134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EB6522-DEA1-917A-CFB2-52E195FFA43A}"/>
              </a:ext>
            </a:extLst>
          </p:cNvPr>
          <p:cNvSpPr/>
          <p:nvPr/>
        </p:nvSpPr>
        <p:spPr>
          <a:xfrm>
            <a:off x="485696" y="159476"/>
            <a:ext cx="104440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BeanFactoryPostProcessor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Bean registration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0E438-C66A-5B58-D6D7-6ADCCFC08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65" y="2287442"/>
            <a:ext cx="5777595" cy="228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2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68654-D703-C099-4627-6F7EA9AC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96"/>
            <a:ext cx="12192000" cy="60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20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0A97CA-60DA-CC39-74F5-B4968951FE59}"/>
              </a:ext>
            </a:extLst>
          </p:cNvPr>
          <p:cNvGrpSpPr/>
          <p:nvPr/>
        </p:nvGrpSpPr>
        <p:grpSpPr>
          <a:xfrm>
            <a:off x="493160" y="0"/>
            <a:ext cx="8316487" cy="6858001"/>
            <a:chOff x="493160" y="0"/>
            <a:chExt cx="8316487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201CC9-7987-460F-63B1-5B82B98FF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26"/>
            <a:stretch/>
          </p:blipFill>
          <p:spPr>
            <a:xfrm>
              <a:off x="493161" y="0"/>
              <a:ext cx="8316486" cy="26581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442C4F-7562-1B11-6E0B-66188AEA5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160" y="2712332"/>
              <a:ext cx="8316486" cy="18195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DE6A9C-DDD7-DB9F-1EAC-F1BF3F43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160" y="4566799"/>
              <a:ext cx="8316486" cy="2291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75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E0F8CEC-68D5-E077-F36D-193AF475764B}"/>
              </a:ext>
            </a:extLst>
          </p:cNvPr>
          <p:cNvGrpSpPr/>
          <p:nvPr/>
        </p:nvGrpSpPr>
        <p:grpSpPr>
          <a:xfrm>
            <a:off x="93736" y="67709"/>
            <a:ext cx="12231329" cy="6172774"/>
            <a:chOff x="93736" y="67709"/>
            <a:chExt cx="12231329" cy="61727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74E1FA-3E27-576D-EDB4-DA87E492D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37" y="67709"/>
              <a:ext cx="4971078" cy="13096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ACC51C-2B21-A9DF-B363-C7B75C117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36" y="1446387"/>
              <a:ext cx="4971078" cy="26389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951ED3-BBC6-5795-B52E-E1AF5AA0B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36" y="4209893"/>
              <a:ext cx="4971078" cy="10432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41015F-AA60-C1D7-CCA6-EDAF493A4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4478" b="10768"/>
            <a:stretch/>
          </p:blipFill>
          <p:spPr>
            <a:xfrm>
              <a:off x="6240930" y="5089170"/>
              <a:ext cx="5062477" cy="11513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943A9F-7552-8008-4FA1-DBA5429BC102}"/>
                </a:ext>
              </a:extLst>
            </p:cNvPr>
            <p:cNvSpPr/>
            <p:nvPr/>
          </p:nvSpPr>
          <p:spPr>
            <a:xfrm>
              <a:off x="5219274" y="4684842"/>
              <a:ext cx="7105791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800" b="1" dirty="0" err="1">
                  <a:solidFill>
                    <a:schemeClr val="accent1">
                      <a:lumMod val="50000"/>
                    </a:schemeClr>
                  </a:solidFill>
                  <a:effectLst/>
                  <a:latin typeface="JetBrains Mono"/>
                </a:rPr>
                <a:t>BeanDefinitionRegistryPostProcessor</a:t>
              </a: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JetBrains Mono"/>
                </a:rPr>
                <a:t>: </a:t>
              </a:r>
              <a:r>
                <a:rPr lang="en-US" sz="1800" dirty="0" err="1">
                  <a:solidFill>
                    <a:schemeClr val="accent2">
                      <a:lumMod val="50000"/>
                    </a:schemeClr>
                  </a:solidFill>
                  <a:effectLst/>
                  <a:latin typeface="JetBrains Mono"/>
                </a:rPr>
                <a:t>postProcessBeanDefinitionRegistry</a:t>
              </a:r>
              <a:endPara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JetBrains Mono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863CD9-B81B-FE6F-7560-08E404311EA1}"/>
                </a:ext>
              </a:extLst>
            </p:cNvPr>
            <p:cNvCxnSpPr>
              <a:cxnSpLocks/>
            </p:cNvCxnSpPr>
            <p:nvPr/>
          </p:nvCxnSpPr>
          <p:spPr>
            <a:xfrm>
              <a:off x="6409363" y="1323706"/>
              <a:ext cx="0" cy="8817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2D4096-BA69-4CBC-BE16-49411D439733}"/>
                </a:ext>
              </a:extLst>
            </p:cNvPr>
            <p:cNvSpPr/>
            <p:nvPr/>
          </p:nvSpPr>
          <p:spPr>
            <a:xfrm>
              <a:off x="5603172" y="2556444"/>
              <a:ext cx="612013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800" b="1" dirty="0" err="1">
                  <a:solidFill>
                    <a:schemeClr val="accent1">
                      <a:lumMod val="50000"/>
                    </a:schemeClr>
                  </a:solidFill>
                  <a:effectLst/>
                  <a:latin typeface="JetBrains Mono"/>
                </a:rPr>
                <a:t>BeanDefinitionRegistryPostProcessor</a:t>
              </a: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JetBrains Mono"/>
                </a:rPr>
                <a:t>: </a:t>
              </a:r>
              <a:r>
                <a:rPr lang="en-US" sz="1800" dirty="0" err="1">
                  <a:solidFill>
                    <a:schemeClr val="accent2">
                      <a:lumMod val="50000"/>
                    </a:schemeClr>
                  </a:solidFill>
                  <a:effectLst/>
                  <a:latin typeface="JetBrains Mono"/>
                </a:rPr>
                <a:t>postProcessBeanFactory</a:t>
              </a:r>
              <a:endPara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JetBrains Mono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8D815-91E3-4C5F-4183-495097E3D329}"/>
                </a:ext>
              </a:extLst>
            </p:cNvPr>
            <p:cNvSpPr/>
            <p:nvPr/>
          </p:nvSpPr>
          <p:spPr>
            <a:xfrm>
              <a:off x="6096000" y="617517"/>
              <a:ext cx="510453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800" b="1" dirty="0" err="1">
                  <a:solidFill>
                    <a:schemeClr val="accent1">
                      <a:lumMod val="50000"/>
                    </a:schemeClr>
                  </a:solidFill>
                  <a:effectLst/>
                  <a:latin typeface="JetBrains Mono"/>
                </a:rPr>
                <a:t>BeanFactoryPostProcessor</a:t>
              </a: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JetBrains Mono"/>
                </a:rPr>
                <a:t>: </a:t>
              </a:r>
              <a:r>
                <a:rPr lang="en-US" sz="1800" dirty="0" err="1">
                  <a:solidFill>
                    <a:schemeClr val="accent2">
                      <a:lumMod val="50000"/>
                    </a:schemeClr>
                  </a:solidFill>
                  <a:effectLst/>
                  <a:latin typeface="JetBrains Mono"/>
                </a:rPr>
                <a:t>postProcessBeanFactory</a:t>
              </a:r>
              <a:endPara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JetBrains Mono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1C590D-33CD-A94D-9C62-F9CB0DCC02F5}"/>
                </a:ext>
              </a:extLst>
            </p:cNvPr>
            <p:cNvCxnSpPr>
              <a:cxnSpLocks/>
            </p:cNvCxnSpPr>
            <p:nvPr/>
          </p:nvCxnSpPr>
          <p:spPr>
            <a:xfrm>
              <a:off x="6409363" y="3272084"/>
              <a:ext cx="0" cy="8817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B2C92F4-A197-5571-3B5B-6E810FCE7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8123" y="1148652"/>
              <a:ext cx="0" cy="97272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BB5304-8AF5-3F14-1F4D-ABEE9528B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4084" y="3226612"/>
              <a:ext cx="0" cy="97272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A2F7EE-367D-4990-61C1-824CFFC25FD2}"/>
                </a:ext>
              </a:extLst>
            </p:cNvPr>
            <p:cNvSpPr txBox="1"/>
            <p:nvPr/>
          </p:nvSpPr>
          <p:spPr>
            <a:xfrm>
              <a:off x="6657654" y="1764598"/>
              <a:ext cx="985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inherent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FC1B32-0D98-2E78-B023-F55D64BB3C8C}"/>
                </a:ext>
              </a:extLst>
            </p:cNvPr>
            <p:cNvSpPr txBox="1"/>
            <p:nvPr/>
          </p:nvSpPr>
          <p:spPr>
            <a:xfrm>
              <a:off x="6474071" y="3518859"/>
              <a:ext cx="985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inherent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89FBD1-20D1-2C7B-A2E1-3673BC831505}"/>
                </a:ext>
              </a:extLst>
            </p:cNvPr>
            <p:cNvSpPr txBox="1"/>
            <p:nvPr/>
          </p:nvSpPr>
          <p:spPr>
            <a:xfrm>
              <a:off x="10109085" y="1497050"/>
              <a:ext cx="112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 order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17D94-6CBB-6754-CD08-B7264952A974}"/>
                </a:ext>
              </a:extLst>
            </p:cNvPr>
            <p:cNvSpPr txBox="1"/>
            <p:nvPr/>
          </p:nvSpPr>
          <p:spPr>
            <a:xfrm>
              <a:off x="10028358" y="3499125"/>
              <a:ext cx="112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 order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769F87-D199-0B45-3FF0-D70EF1B736F0}"/>
                </a:ext>
              </a:extLst>
            </p:cNvPr>
            <p:cNvSpPr txBox="1"/>
            <p:nvPr/>
          </p:nvSpPr>
          <p:spPr>
            <a:xfrm>
              <a:off x="5210352" y="4389002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child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B298F5-0DE0-3319-B7BD-85EDC9BAC756}"/>
                </a:ext>
              </a:extLst>
            </p:cNvPr>
            <p:cNvSpPr txBox="1"/>
            <p:nvPr/>
          </p:nvSpPr>
          <p:spPr>
            <a:xfrm>
              <a:off x="5156213" y="2274862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papa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FE8AF8-FCB6-9CBA-03C6-7D35B924ED5A}"/>
                </a:ext>
              </a:extLst>
            </p:cNvPr>
            <p:cNvSpPr txBox="1"/>
            <p:nvPr/>
          </p:nvSpPr>
          <p:spPr>
            <a:xfrm>
              <a:off x="5392559" y="160722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Grand papa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7526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F2035-A751-0588-6D22-8252F939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826"/>
            <a:ext cx="12192000" cy="60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CD002-CA13-7391-A0C1-842C815F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345"/>
            <a:ext cx="12192000" cy="57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6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89812-B9F2-03BC-026E-2A5AB877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094"/>
            <a:ext cx="12192000" cy="43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229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ED67D-96FF-AB7A-3A79-0627B24B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39"/>
            <a:ext cx="12192000" cy="39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9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65CCB-F32F-0253-D20F-1CC5D4E01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90" b="3117"/>
          <a:stretch/>
        </p:blipFill>
        <p:spPr>
          <a:xfrm>
            <a:off x="0" y="223934"/>
            <a:ext cx="12192000" cy="5318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EB6461A-AF41-585B-E554-B10A222B4DEE}"/>
              </a:ext>
            </a:extLst>
          </p:cNvPr>
          <p:cNvGrpSpPr/>
          <p:nvPr/>
        </p:nvGrpSpPr>
        <p:grpSpPr>
          <a:xfrm>
            <a:off x="0" y="729220"/>
            <a:ext cx="12192000" cy="6052009"/>
            <a:chOff x="0" y="729220"/>
            <a:chExt cx="12192000" cy="60520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DA9658-3F48-9DEC-41E2-771FDD9CA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29220"/>
              <a:ext cx="12192000" cy="53995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EC92F7-86C6-FC44-0A7C-D8655110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1064" y="4809929"/>
              <a:ext cx="6318267" cy="197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909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23F6D-E59C-05B6-E5E1-370EA146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8" y="0"/>
            <a:ext cx="12105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160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2A680-7402-04AF-F886-CB213171A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034"/>
            <a:ext cx="12192000" cy="54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35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8E71D3-CA4A-10BC-779B-FB747C01F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07" y="577029"/>
            <a:ext cx="7544853" cy="1286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F6E7C-B816-FB39-9FDB-3D190330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3" y="2164904"/>
            <a:ext cx="10644026" cy="41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5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FA872-E4DD-CAAC-65A5-0430DE83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449"/>
            <a:ext cx="12192000" cy="52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67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938C3-9EBE-ACE4-5F36-CF718F1E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49"/>
            <a:ext cx="12192000" cy="57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28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3E5CB-60FD-77C4-C0DC-B306F6EEA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24"/>
          <a:stretch/>
        </p:blipFill>
        <p:spPr>
          <a:xfrm>
            <a:off x="0" y="161285"/>
            <a:ext cx="5383658" cy="2932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EBE0D-B04A-3424-367F-642BFEFF5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64"/>
          <a:stretch/>
        </p:blipFill>
        <p:spPr>
          <a:xfrm>
            <a:off x="0" y="3356546"/>
            <a:ext cx="5455578" cy="2674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C27D9-B211-FC20-95BF-43DBA5B14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502" y="397443"/>
            <a:ext cx="5946570" cy="1692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6F0C3B-E29C-295B-0E72-499815C28F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508"/>
          <a:stretch/>
        </p:blipFill>
        <p:spPr>
          <a:xfrm>
            <a:off x="5673502" y="3516478"/>
            <a:ext cx="652999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35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44F62-BE8B-47A1-37FB-008438D27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80"/>
          <a:stretch/>
        </p:blipFill>
        <p:spPr>
          <a:xfrm>
            <a:off x="291166" y="119851"/>
            <a:ext cx="3256331" cy="3309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4A7D3-2ED1-47A6-C849-3BECDD3E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13" y="-49835"/>
            <a:ext cx="5287484" cy="2003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18E17-C724-17BA-F075-9198607FA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698" y="3691836"/>
            <a:ext cx="5818797" cy="2858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3387E-CA2E-A3BE-6FF5-D7AD181E5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188" y="2100563"/>
            <a:ext cx="6297940" cy="1342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4F8C7-E7C4-D049-CB8F-7AFCFA8E0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745" y="3590208"/>
            <a:ext cx="5735252" cy="1217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FC8A27-3138-7F31-4CA8-D5D9A83B3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524" y="4959690"/>
            <a:ext cx="348663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77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65B78A3-039A-4767-CF8F-50D850BCA17F}"/>
              </a:ext>
            </a:extLst>
          </p:cNvPr>
          <p:cNvGrpSpPr/>
          <p:nvPr/>
        </p:nvGrpSpPr>
        <p:grpSpPr>
          <a:xfrm>
            <a:off x="470042" y="-37753"/>
            <a:ext cx="11721958" cy="6659707"/>
            <a:chOff x="470042" y="-37753"/>
            <a:chExt cx="11721958" cy="66597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D8777B-64AF-99E5-62F7-B1DE17EDF8B6}"/>
                </a:ext>
              </a:extLst>
            </p:cNvPr>
            <p:cNvSpPr txBox="1"/>
            <p:nvPr/>
          </p:nvSpPr>
          <p:spPr>
            <a:xfrm>
              <a:off x="470042" y="416373"/>
              <a:ext cx="60977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 err="1"/>
                <a:t>postProcessBeforeInitialization</a:t>
              </a:r>
              <a:endParaRPr 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98EAF0-7FF5-8640-B49F-6974B7F0EACF}"/>
                </a:ext>
              </a:extLst>
            </p:cNvPr>
            <p:cNvSpPr txBox="1"/>
            <p:nvPr/>
          </p:nvSpPr>
          <p:spPr>
            <a:xfrm>
              <a:off x="593332" y="5173039"/>
              <a:ext cx="60977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 err="1"/>
                <a:t>postProcessAfterInitialization</a:t>
              </a:r>
              <a:endParaRPr lang="en-US" b="1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F27230-FD60-DAB2-E496-CD54F24AEBA4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71" y="878038"/>
              <a:ext cx="0" cy="42950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C452FCBF-8277-7D1B-3297-1EC74EF67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35671" y="2219017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2CC730-3410-2D9F-4BE2-4137ED8A3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356" y="-37753"/>
              <a:ext cx="4043321" cy="42950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E0899B-A008-A51A-9E96-858BA530E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8340" y="2001294"/>
              <a:ext cx="4653660" cy="9494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94EA7A4-5D86-C947-2765-D34D8CA7B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2854" y="4507109"/>
              <a:ext cx="5649113" cy="211484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18F6FF-C662-FE0B-A406-1CCF22FE7D41}"/>
                </a:ext>
              </a:extLst>
            </p:cNvPr>
            <p:cNvCxnSpPr/>
            <p:nvPr/>
          </p:nvCxnSpPr>
          <p:spPr>
            <a:xfrm>
              <a:off x="2835671" y="1592494"/>
              <a:ext cx="105481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988B06-94E8-F96C-6DF0-F8A06067409F}"/>
                </a:ext>
              </a:extLst>
            </p:cNvPr>
            <p:cNvSpPr txBox="1"/>
            <p:nvPr/>
          </p:nvSpPr>
          <p:spPr>
            <a:xfrm>
              <a:off x="632291" y="1182648"/>
              <a:ext cx="24657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rgbClr val="A9B7C6"/>
                  </a:solidFill>
                  <a:effectLst/>
                  <a:latin typeface="JetBrains Mono"/>
                </a:rPr>
                <a:t>InitializingBean</a:t>
              </a:r>
              <a:r>
                <a:rPr lang="en-US" sz="1800" b="1" dirty="0">
                  <a:solidFill>
                    <a:srgbClr val="A9B7C6"/>
                  </a:solidFill>
                  <a:effectLst/>
                  <a:latin typeface="JetBrains Mono"/>
                </a:rPr>
                <a:t>: </a:t>
              </a:r>
              <a:r>
                <a:rPr lang="en-US" sz="1800" b="1" dirty="0" err="1">
                  <a:solidFill>
                    <a:srgbClr val="FFC66D"/>
                  </a:solidFill>
                  <a:effectLst/>
                  <a:latin typeface="JetBrains Mono"/>
                </a:rPr>
                <a:t>afterPropertiesSet</a:t>
              </a:r>
              <a:endParaRPr lang="en-US" sz="1800" b="1" dirty="0">
                <a:solidFill>
                  <a:srgbClr val="A9B7C6"/>
                </a:solidFill>
                <a:effectLst/>
                <a:latin typeface="JetBrains Mono"/>
              </a:endParaRPr>
            </a:p>
            <a:p>
              <a:endParaRPr lang="en-US" sz="1800" b="1" dirty="0">
                <a:solidFill>
                  <a:srgbClr val="A9B7C6"/>
                </a:solidFill>
                <a:effectLst/>
                <a:latin typeface="JetBrains Mono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2FC3D02-7DB2-E76C-D0AF-4A7259C63C43}"/>
                </a:ext>
              </a:extLst>
            </p:cNvPr>
            <p:cNvCxnSpPr/>
            <p:nvPr/>
          </p:nvCxnSpPr>
          <p:spPr>
            <a:xfrm>
              <a:off x="3890483" y="1644313"/>
              <a:ext cx="1595917" cy="19516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287F59-C546-986F-84F9-82FD3CC50E40}"/>
                </a:ext>
              </a:extLst>
            </p:cNvPr>
            <p:cNvCxnSpPr>
              <a:cxnSpLocks/>
            </p:cNvCxnSpPr>
            <p:nvPr/>
          </p:nvCxnSpPr>
          <p:spPr>
            <a:xfrm>
              <a:off x="2922129" y="4201280"/>
              <a:ext cx="1054812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200FB7E-5029-3D09-F37C-C1873AC46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6941" y="2950781"/>
              <a:ext cx="1509459" cy="130231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3E48FB-5C12-CE8A-8B25-382D9F02DF78}"/>
                </a:ext>
              </a:extLst>
            </p:cNvPr>
            <p:cNvCxnSpPr>
              <a:cxnSpLocks/>
            </p:cNvCxnSpPr>
            <p:nvPr/>
          </p:nvCxnSpPr>
          <p:spPr>
            <a:xfrm>
              <a:off x="5794625" y="3829943"/>
              <a:ext cx="773129" cy="13990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8793168-6A4B-0A0B-3E04-B39AFE163172}"/>
                </a:ext>
              </a:extLst>
            </p:cNvPr>
            <p:cNvCxnSpPr>
              <a:cxnSpLocks/>
            </p:cNvCxnSpPr>
            <p:nvPr/>
          </p:nvCxnSpPr>
          <p:spPr>
            <a:xfrm>
              <a:off x="5761602" y="3165666"/>
              <a:ext cx="1724094" cy="231046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A3EF708-01AD-A979-FF7E-6DFDD55D8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286" y="2219017"/>
              <a:ext cx="4322875" cy="69513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222128-5752-3584-7894-3C98F5109BF4}"/>
                </a:ext>
              </a:extLst>
            </p:cNvPr>
            <p:cNvSpPr txBox="1"/>
            <p:nvPr/>
          </p:nvSpPr>
          <p:spPr>
            <a:xfrm>
              <a:off x="970033" y="3972710"/>
              <a:ext cx="24657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 err="1">
                  <a:solidFill>
                    <a:srgbClr val="BABABA"/>
                  </a:solidFill>
                  <a:effectLst/>
                  <a:latin typeface="JetBrains Mono"/>
                </a:rPr>
                <a:t>init</a:t>
              </a:r>
              <a:r>
                <a:rPr lang="en-US" sz="1800" dirty="0">
                  <a:solidFill>
                    <a:srgbClr val="BABABA"/>
                  </a:solidFill>
                  <a:effectLst/>
                  <a:latin typeface="JetBrains Mono"/>
                </a:rPr>
                <a:t>-method</a:t>
              </a:r>
              <a:r>
                <a:rPr lang="en-US" sz="1800" b="1" dirty="0">
                  <a:solidFill>
                    <a:srgbClr val="A9B7C6"/>
                  </a:solidFill>
                  <a:effectLst/>
                  <a:latin typeface="JetBrains Mono"/>
                </a:rPr>
                <a:t>: </a:t>
              </a:r>
              <a:r>
                <a:rPr lang="en-US" sz="1800" dirty="0" err="1">
                  <a:solidFill>
                    <a:srgbClr val="FFC66D"/>
                  </a:solidFill>
                  <a:effectLst/>
                  <a:latin typeface="JetBrains Mono"/>
                </a:rPr>
                <a:t>init</a:t>
              </a:r>
              <a:endParaRPr lang="en-US" sz="1800" b="1" dirty="0">
                <a:solidFill>
                  <a:srgbClr val="A9B7C6"/>
                </a:solidFill>
                <a:effectLst/>
                <a:latin typeface="JetBrains Mono"/>
              </a:endParaRPr>
            </a:p>
            <a:p>
              <a:endParaRPr lang="en-US" sz="1800" b="1" dirty="0">
                <a:solidFill>
                  <a:srgbClr val="A9B7C6"/>
                </a:solidFill>
                <a:effectLst/>
                <a:latin typeface="JetBrains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3773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BC89F-E2A6-B01C-FA8C-91F5C351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526"/>
            <a:ext cx="12192000" cy="56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803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27BC4-B9EF-D491-8C3C-465990BE18F9}"/>
              </a:ext>
            </a:extLst>
          </p:cNvPr>
          <p:cNvSpPr/>
          <p:nvPr/>
        </p:nvSpPr>
        <p:spPr>
          <a:xfrm>
            <a:off x="205067" y="347425"/>
            <a:ext cx="9398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 little knowledge: Proxy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DA9304-ED6D-4959-2E01-98039536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91" y="1603327"/>
            <a:ext cx="934532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8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18478</TotalTime>
  <Words>447</Words>
  <Application>Microsoft Office PowerPoint</Application>
  <PresentationFormat>Widescreen</PresentationFormat>
  <Paragraphs>105</Paragraphs>
  <Slides>122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8" baseType="lpstr">
      <vt:lpstr>Arial Unicode MS</vt:lpstr>
      <vt:lpstr>JetBrains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Bean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Context</vt:lpstr>
      <vt:lpstr>PowerPoint Presentation</vt:lpstr>
      <vt:lpstr>PowerPoint Presentation</vt:lpstr>
      <vt:lpstr>PowerPoint Presentation</vt:lpstr>
      <vt:lpstr>BeanFactory and ApplicationContext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BeanFactory Inherit</vt:lpstr>
      <vt:lpstr>PowerPoint Presentation</vt:lpstr>
      <vt:lpstr>ApplicationContext Inherit</vt:lpstr>
      <vt:lpstr>PowerPoint Presentation</vt:lpstr>
      <vt:lpstr>PowerPoint Presentation</vt:lpstr>
      <vt:lpstr>PowerPoint Presentation</vt:lpstr>
      <vt:lpstr>Xml Spring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Ma</dc:creator>
  <cp:lastModifiedBy>Yuan Ma</cp:lastModifiedBy>
  <cp:revision>9</cp:revision>
  <dcterms:created xsi:type="dcterms:W3CDTF">2023-05-12T08:47:01Z</dcterms:created>
  <dcterms:modified xsi:type="dcterms:W3CDTF">2023-06-04T05:18:34Z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2023-06-04T05:18:34Z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c8cbae75-8dae-43df-9148-590a6fa1ede3</vt:lpwstr>
  </property>
  <property fmtid="{D5CDD505-2E9C-101B-9397-08002B2CF9AE}" pid="8" name="MSIP_Label_37874100-6000-43b6-a204-2d77792600b9_ContentBits">
    <vt:lpwstr>3</vt:lpwstr>
  </property>
</Properties>
</file>